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5.xml" ContentType="application/vnd.openxmlformats-officedocument.theme+xml"/>
  <Override PartName="/ppt/slideLayouts/slideLayout148.xml" ContentType="application/vnd.openxmlformats-officedocument.presentationml.slideLayout+xml"/>
  <Override PartName="/ppt/theme/theme1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5.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6.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56" r:id="rId2"/>
    <p:sldMasterId id="2147483782" r:id="rId3"/>
    <p:sldMasterId id="2147483786" r:id="rId4"/>
    <p:sldMasterId id="2147483812" r:id="rId5"/>
    <p:sldMasterId id="2147483826" r:id="rId6"/>
    <p:sldMasterId id="2147483840" r:id="rId7"/>
    <p:sldMasterId id="2147483842" r:id="rId8"/>
    <p:sldMasterId id="2147483854" r:id="rId9"/>
    <p:sldMasterId id="2147483866" r:id="rId10"/>
    <p:sldMasterId id="2147483879" r:id="rId11"/>
    <p:sldMasterId id="2147483894" r:id="rId12"/>
    <p:sldMasterId id="2147483906" r:id="rId13"/>
    <p:sldMasterId id="2147483918" r:id="rId14"/>
    <p:sldMasterId id="2147483930" r:id="rId15"/>
    <p:sldMasterId id="2147483942" r:id="rId16"/>
    <p:sldMasterId id="2147483944" r:id="rId17"/>
  </p:sldMasterIdLst>
  <p:notesMasterIdLst>
    <p:notesMasterId r:id="rId96"/>
  </p:notesMasterIdLst>
  <p:sldIdLst>
    <p:sldId id="257" r:id="rId18"/>
    <p:sldId id="342" r:id="rId19"/>
    <p:sldId id="343" r:id="rId20"/>
    <p:sldId id="443" r:id="rId21"/>
    <p:sldId id="345" r:id="rId22"/>
    <p:sldId id="346" r:id="rId23"/>
    <p:sldId id="347" r:id="rId24"/>
    <p:sldId id="348" r:id="rId25"/>
    <p:sldId id="349" r:id="rId26"/>
    <p:sldId id="350" r:id="rId27"/>
    <p:sldId id="351" r:id="rId28"/>
    <p:sldId id="5292" r:id="rId29"/>
    <p:sldId id="354" r:id="rId30"/>
    <p:sldId id="355" r:id="rId31"/>
    <p:sldId id="357" r:id="rId32"/>
    <p:sldId id="358"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773"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4182" r:id="rId67"/>
    <p:sldId id="258" r:id="rId68"/>
    <p:sldId id="259" r:id="rId69"/>
    <p:sldId id="260" r:id="rId70"/>
    <p:sldId id="261" r:id="rId71"/>
    <p:sldId id="262" r:id="rId72"/>
    <p:sldId id="263" r:id="rId73"/>
    <p:sldId id="264" r:id="rId74"/>
    <p:sldId id="4183" r:id="rId75"/>
    <p:sldId id="266" r:id="rId76"/>
    <p:sldId id="5246" r:id="rId77"/>
    <p:sldId id="907" r:id="rId78"/>
    <p:sldId id="4011" r:id="rId79"/>
    <p:sldId id="270" r:id="rId80"/>
    <p:sldId id="271" r:id="rId81"/>
    <p:sldId id="272" r:id="rId82"/>
    <p:sldId id="273" r:id="rId83"/>
    <p:sldId id="274" r:id="rId84"/>
    <p:sldId id="275" r:id="rId85"/>
    <p:sldId id="276" r:id="rId86"/>
    <p:sldId id="277" r:id="rId87"/>
    <p:sldId id="278" r:id="rId88"/>
    <p:sldId id="279" r:id="rId89"/>
    <p:sldId id="280" r:id="rId90"/>
    <p:sldId id="281" r:id="rId91"/>
    <p:sldId id="282" r:id="rId92"/>
    <p:sldId id="283" r:id="rId93"/>
    <p:sldId id="333" r:id="rId94"/>
    <p:sldId id="4884"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p:restoredTop sz="94703"/>
  </p:normalViewPr>
  <p:slideViewPr>
    <p:cSldViewPr snapToGrid="0" snapToObjects="1">
      <p:cViewPr varScale="1">
        <p:scale>
          <a:sx n="85" d="100"/>
          <a:sy n="85" d="100"/>
        </p:scale>
        <p:origin x="184" y="141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E41F5-E792-2F4F-98F4-BFF56EDE9226}" type="datetimeFigureOut">
              <a:rPr lang="en-US" smtClean="0"/>
              <a:t>2/26/23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BDFC7-E21E-2C41-9024-1E5346B33762}" type="slidenum">
              <a:rPr lang="en-US" smtClean="0"/>
              <a:t>‹#›</a:t>
            </a:fld>
            <a:endParaRPr lang="en-US"/>
          </a:p>
        </p:txBody>
      </p:sp>
    </p:spTree>
    <p:extLst>
      <p:ext uri="{BB962C8B-B14F-4D97-AF65-F5344CB8AC3E}">
        <p14:creationId xmlns:p14="http://schemas.microsoft.com/office/powerpoint/2010/main" val="2570030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297D6E-F83E-E542-8DDC-37ECB605ADAA}" type="slidenum">
              <a:rPr lang="en-GB" sz="1200">
                <a:solidFill>
                  <a:srgbClr val="FFFFFF"/>
                </a:solidFill>
                <a:latin typeface="Comic Sans MS" charset="0"/>
              </a:rPr>
              <a:pPr eaLnBrk="1" hangingPunct="1"/>
              <a:t>1</a:t>
            </a:fld>
            <a:endParaRPr lang="en-GB" sz="1200">
              <a:solidFill>
                <a:srgbClr val="FFFFFF"/>
              </a:solidFill>
              <a:latin typeface="Comic Sans MS" charset="0"/>
            </a:endParaRPr>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a:xfrm>
            <a:off x="914400" y="4343400"/>
            <a:ext cx="5029200" cy="4635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r>
              <a:rPr lang="en-US" dirty="0">
                <a:latin typeface="Times New Roman" charset="0"/>
                <a:cs typeface="ＭＳ Ｐゴシック" charset="0"/>
              </a:rPr>
              <a:t>This</a:t>
            </a:r>
            <a:r>
              <a:rPr lang="en-US" baseline="0" dirty="0">
                <a:latin typeface="Times New Roman" charset="0"/>
                <a:cs typeface="ＭＳ Ｐゴシック" charset="0"/>
              </a:rPr>
              <a:t> slide f</a:t>
            </a:r>
            <a:r>
              <a:rPr lang="en-US" dirty="0">
                <a:latin typeface="Times New Roman" charset="0"/>
                <a:cs typeface="ＭＳ Ｐゴシック" charset="0"/>
              </a:rPr>
              <a:t>rom NT Survey on Revelation in PPT 27-Rev_1_Intro-185.pptx slide</a:t>
            </a:r>
            <a:r>
              <a:rPr lang="en-US" baseline="0" dirty="0">
                <a:latin typeface="Times New Roman" charset="0"/>
                <a:cs typeface="ＭＳ Ｐゴシック" charset="0"/>
              </a:rPr>
              <a:t> 1</a:t>
            </a:r>
            <a:endParaRPr lang="en-US" dirty="0">
              <a:latin typeface="Times New Roman" charset="0"/>
              <a:cs typeface="ＭＳ Ｐゴシック" charset="0"/>
            </a:endParaRPr>
          </a:p>
          <a:p>
            <a:endParaRPr lang="en-US" dirty="0">
              <a:latin typeface="Times New Roman" charset="0"/>
              <a:cs typeface="ＭＳ Ｐゴシック" charset="0"/>
            </a:endParaRPr>
          </a:p>
          <a:p>
            <a:endParaRPr lang="en-US" dirty="0">
              <a:latin typeface="Times New Roman" charset="0"/>
              <a:cs typeface="ＭＳ Ｐゴシック" charset="0"/>
            </a:endParaRPr>
          </a:p>
          <a:p>
            <a:r>
              <a:rPr lang="en-US" dirty="0">
                <a:latin typeface="Times New Roman" charset="0"/>
                <a:cs typeface="ＭＳ Ｐゴシック" charset="0"/>
              </a:rPr>
              <a:t>284 slides need translating into Indonesian as of June 2012:</a:t>
            </a:r>
          </a:p>
          <a:p>
            <a:endParaRPr lang="en-US" dirty="0">
              <a:latin typeface="Times New Roman" charset="0"/>
              <a:cs typeface="ＭＳ Ｐゴシック" charset="0"/>
            </a:endParaRPr>
          </a:p>
          <a:p>
            <a:r>
              <a:rPr lang="en-US" dirty="0">
                <a:latin typeface="Times New Roman" charset="0"/>
                <a:cs typeface="ＭＳ Ｐゴシック" charset="0"/>
              </a:rPr>
              <a:t>2-19 (18 slides)</a:t>
            </a:r>
          </a:p>
          <a:p>
            <a:r>
              <a:rPr lang="en-US" dirty="0">
                <a:latin typeface="Times New Roman" charset="0"/>
                <a:cs typeface="ＭＳ Ｐゴシック" charset="0"/>
              </a:rPr>
              <a:t>22-28 (7 slides)</a:t>
            </a:r>
          </a:p>
          <a:p>
            <a:r>
              <a:rPr lang="en-US" dirty="0">
                <a:latin typeface="Times New Roman" charset="0"/>
                <a:cs typeface="ＭＳ Ｐゴシック" charset="0"/>
              </a:rPr>
              <a:t>40-44 (5 slides)</a:t>
            </a:r>
          </a:p>
          <a:p>
            <a:r>
              <a:rPr lang="en-US" dirty="0">
                <a:latin typeface="Times New Roman" charset="0"/>
                <a:cs typeface="ＭＳ Ｐゴシック" charset="0"/>
              </a:rPr>
              <a:t>46</a:t>
            </a:r>
          </a:p>
          <a:p>
            <a:r>
              <a:rPr lang="en-US" dirty="0">
                <a:latin typeface="Times New Roman" charset="0"/>
                <a:cs typeface="ＭＳ Ｐゴシック" charset="0"/>
              </a:rPr>
              <a:t>57-58 (2 slides)</a:t>
            </a:r>
          </a:p>
          <a:p>
            <a:r>
              <a:rPr lang="en-US" dirty="0">
                <a:latin typeface="Times New Roman" charset="0"/>
                <a:cs typeface="ＭＳ Ｐゴシック" charset="0"/>
              </a:rPr>
              <a:t>60</a:t>
            </a:r>
          </a:p>
          <a:p>
            <a:r>
              <a:rPr lang="en-US" dirty="0">
                <a:latin typeface="Times New Roman" charset="0"/>
                <a:cs typeface="ＭＳ Ｐゴシック" charset="0"/>
              </a:rPr>
              <a:t>62-63 (2 slides)</a:t>
            </a:r>
          </a:p>
          <a:p>
            <a:r>
              <a:rPr lang="en-US" dirty="0">
                <a:latin typeface="Times New Roman" charset="0"/>
                <a:cs typeface="ＭＳ Ｐゴシック" charset="0"/>
              </a:rPr>
              <a:t>66-68 (3 slides)</a:t>
            </a:r>
          </a:p>
          <a:p>
            <a:r>
              <a:rPr lang="en-US" dirty="0">
                <a:latin typeface="Times New Roman" charset="0"/>
                <a:cs typeface="ＭＳ Ｐゴシック" charset="0"/>
              </a:rPr>
              <a:t>78 (bottom)</a:t>
            </a:r>
          </a:p>
          <a:p>
            <a:r>
              <a:rPr lang="en-US" dirty="0">
                <a:latin typeface="Times New Roman" charset="0"/>
                <a:cs typeface="ＭＳ Ｐゴシック" charset="0"/>
              </a:rPr>
              <a:t>80 (bottom)</a:t>
            </a:r>
          </a:p>
          <a:p>
            <a:r>
              <a:rPr lang="en-US" dirty="0">
                <a:latin typeface="Times New Roman" charset="0"/>
                <a:cs typeface="ＭＳ Ｐゴシック" charset="0"/>
              </a:rPr>
              <a:t>81-84 (4 slides)</a:t>
            </a:r>
          </a:p>
          <a:p>
            <a:r>
              <a:rPr lang="en-US" dirty="0">
                <a:latin typeface="Times New Roman" charset="0"/>
                <a:cs typeface="ＭＳ Ｐゴシック" charset="0"/>
              </a:rPr>
              <a:t>104-109 (6 slides)</a:t>
            </a:r>
          </a:p>
          <a:p>
            <a:r>
              <a:rPr lang="en-US" dirty="0">
                <a:latin typeface="Times New Roman" charset="0"/>
                <a:cs typeface="ＭＳ Ｐゴシック" charset="0"/>
              </a:rPr>
              <a:t>117-118</a:t>
            </a:r>
          </a:p>
          <a:p>
            <a:r>
              <a:rPr lang="en-US" dirty="0">
                <a:latin typeface="Times New Roman" charset="0"/>
                <a:cs typeface="ＭＳ Ｐゴシック" charset="0"/>
              </a:rPr>
              <a:t>122</a:t>
            </a:r>
          </a:p>
          <a:p>
            <a:r>
              <a:rPr lang="en-US" dirty="0">
                <a:latin typeface="Times New Roman" charset="0"/>
                <a:cs typeface="ＭＳ Ｐゴシック" charset="0"/>
              </a:rPr>
              <a:t>124</a:t>
            </a:r>
          </a:p>
          <a:p>
            <a:r>
              <a:rPr lang="en-US" dirty="0">
                <a:latin typeface="Times New Roman" charset="0"/>
                <a:cs typeface="ＭＳ Ｐゴシック" charset="0"/>
              </a:rPr>
              <a:t>128-358 (230 slides—all except 336)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69" name="Slide Image Placeholder 1"/>
          <p:cNvSpPr>
            <a:spLocks noGrp="1" noRot="1" noChangeAspect="1"/>
          </p:cNvSpPr>
          <p:nvPr>
            <p:ph type="sldImg"/>
          </p:nvPr>
        </p:nvSpPr>
        <p:spPr>
          <a:ln/>
        </p:spPr>
      </p:sp>
      <p:sp>
        <p:nvSpPr>
          <p:cNvPr id="775170" name="Notes Placeholder 2"/>
          <p:cNvSpPr>
            <a:spLocks noGrp="1"/>
          </p:cNvSpPr>
          <p:nvPr>
            <p:ph type="body" idx="1"/>
          </p:nvPr>
        </p:nvSpPr>
        <p:spPr>
          <a:xfrm>
            <a:off x="914400" y="4343400"/>
            <a:ext cx="5029200" cy="2791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pPr algn="r" rtl="1"/>
            <a:r>
              <a:rPr lang="ar-SA" sz="1200" kern="1200" dirty="0">
                <a:solidFill>
                  <a:schemeClr val="tx1"/>
                </a:solidFill>
                <a:effectLst/>
                <a:latin typeface="Times New Roman" pitchFamily="-112" charset="0"/>
                <a:ea typeface="ＭＳ Ｐゴシック" pitchFamily="-108" charset="-128"/>
                <a:cs typeface="ＭＳ Ｐゴシック" pitchFamily="-108" charset="-128"/>
              </a:rPr>
              <a:t>"تجدر الإشارة إلى أن هناك سبع "</a:t>
            </a:r>
            <a:r>
              <a:rPr lang="ar-SA" sz="1200" kern="1200" dirty="0" err="1">
                <a:solidFill>
                  <a:schemeClr val="tx1"/>
                </a:solidFill>
                <a:effectLst/>
                <a:latin typeface="Times New Roman" pitchFamily="-112" charset="0"/>
                <a:ea typeface="ＭＳ Ｐゴシック" pitchFamily="-108" charset="-128"/>
                <a:cs typeface="ＭＳ Ｐゴシック" pitchFamily="-108" charset="-128"/>
              </a:rPr>
              <a:t>تطويبات</a:t>
            </a:r>
            <a:r>
              <a:rPr lang="ar-SA" sz="1200" kern="1200" dirty="0">
                <a:solidFill>
                  <a:schemeClr val="tx1"/>
                </a:solidFill>
                <a:effectLst/>
                <a:latin typeface="Times New Roman" pitchFamily="-112" charset="0"/>
                <a:ea typeface="ＭＳ Ｐゴシック" pitchFamily="-108" charset="-128"/>
                <a:cs typeface="ＭＳ Ｐゴシック" pitchFamily="-108" charset="-128"/>
              </a:rPr>
              <a:t>" في سفر الرؤيا: 1: 3. 14:13; 16:15; 19:9; 20:6; 22:7، 14 بوصة (</a:t>
            </a:r>
            <a:r>
              <a:rPr lang="ar-SA" sz="1200" kern="1200" dirty="0" err="1">
                <a:solidFill>
                  <a:schemeClr val="tx1"/>
                </a:solidFill>
                <a:effectLst/>
                <a:latin typeface="Times New Roman" pitchFamily="-112" charset="0"/>
                <a:ea typeface="ＭＳ Ｐゴシック" pitchFamily="-108" charset="-128"/>
                <a:cs typeface="ＭＳ Ｐゴシック" pitchFamily="-108" charset="-128"/>
              </a:rPr>
              <a:t>ويرزبي</a:t>
            </a:r>
            <a:r>
              <a:rPr lang="ar-SA" sz="1200" kern="1200" dirty="0">
                <a:solidFill>
                  <a:schemeClr val="tx1"/>
                </a:solidFill>
                <a:effectLst/>
                <a:latin typeface="Times New Roman" pitchFamily="-112" charset="0"/>
                <a:ea typeface="ＭＳ Ｐゴシック" pitchFamily="-108" charset="-128"/>
                <a:cs typeface="ＭＳ Ｐゴシック" pitchFamily="-108" charset="-128"/>
              </a:rPr>
              <a:t>)</a:t>
            </a:r>
            <a:r>
              <a:rPr lang="en-US" sz="1200" kern="1200" dirty="0">
                <a:solidFill>
                  <a:schemeClr val="tx1"/>
                </a:solidFill>
                <a:effectLst/>
                <a:latin typeface="Times New Roman" pitchFamily="-112" charset="0"/>
                <a:ea typeface="ＭＳ Ｐゴシック" pitchFamily="-108" charset="-128"/>
                <a:cs typeface="ＭＳ Ｐゴシック" pitchFamily="-108" charset="-128"/>
              </a:rPr>
              <a:t>
</a:t>
            </a:r>
            <a:endParaRPr lang="en-US" dirty="0">
              <a:latin typeface="Times New Roman" charset="0"/>
              <a:ea typeface="ＭＳ Ｐゴシック" charset="0"/>
              <a:cs typeface="ＭＳ Ｐゴシック" charset="0"/>
            </a:endParaRPr>
          </a:p>
        </p:txBody>
      </p:sp>
      <p:sp>
        <p:nvSpPr>
          <p:cNvPr id="7751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224D91-D4E5-9242-BFF2-974C6C4311AB}" type="slidenum">
              <a:rPr kumimoji="0" lang="en-GB"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58B6DD-2455-9549-95D9-CBED7D8C4585}"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BE4D70-6816-2545-8055-5DB67878576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B17A88-2A83-4948-B1B9-2729AD597CF9}"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06562" name="Rectangle 1026"/>
          <p:cNvSpPr>
            <a:spLocks noGrp="1" noRot="1" noChangeAspect="1" noChangeArrowheads="1" noTextEdit="1"/>
          </p:cNvSpPr>
          <p:nvPr>
            <p:ph type="sldImg"/>
          </p:nvPr>
        </p:nvSpPr>
        <p:spPr>
          <a:ln/>
        </p:spPr>
      </p:sp>
      <p:sp>
        <p:nvSpPr>
          <p:cNvPr id="70656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42B1BFC-0A31-9D4F-A714-197DE44D285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CCAAAA7-BC11-104A-B864-9347474CCB3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C194F4-3F28-CC40-8544-A62653784FA9}"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7648CC-7595-B34B-AC5F-0EC02D6FE9B8}"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A735D30-04A8-3742-BA97-E1A7FA87E61C}"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18BD40-2E95-F04A-8B3E-6EAC8DABF5D5}"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18850" name="Rectangle 1026"/>
          <p:cNvSpPr>
            <a:spLocks noGrp="1" noRot="1" noChangeAspect="1" noChangeArrowheads="1" noTextEdit="1"/>
          </p:cNvSpPr>
          <p:nvPr>
            <p:ph type="sldImg"/>
          </p:nvPr>
        </p:nvSpPr>
        <p:spPr>
          <a:ln/>
        </p:spPr>
      </p:sp>
      <p:sp>
        <p:nvSpPr>
          <p:cNvPr id="718851"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5B5807-BE56-A34E-99B5-1F13A146AB9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a:xfrm>
            <a:off x="914400" y="4338638"/>
            <a:ext cx="5029200" cy="2746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12EF7DD-4363-1D4F-B4CB-84300249711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DAD032-C874-794C-A060-E85666A8D52E}"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F6EE051-BB17-5243-A7FB-52C56F355316}"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F8C1A91-03EA-544C-8502-8C87039B2A70}"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7E803F-0B42-0E48-BEDA-CBA0499D8FA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A3555D5-9FF1-CA44-8BEB-F075B1EB451E}"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AE3A5-534A-B045-BEF8-B122FFDDD562}"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01BFD28-B1F7-A742-95B4-B9D4835BDAC7}"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a:xfrm>
            <a:off x="914400" y="4338638"/>
            <a:ext cx="5029200" cy="2746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ADB7370-C595-2943-A6E7-FC47AF35D55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white"/>
              </a:solidFill>
              <a:effectLst/>
              <a:uLnTx/>
              <a:uFillTx/>
              <a:latin typeface="Comic Sans MS" charset="0"/>
              <a:ea typeface="ＭＳ Ｐゴシック" charset="0"/>
            </a:endParaRPr>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C220F-D082-9344-A5E9-B2991E651ECB}"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algn="r" defTabSz="457200" rtl="1" eaLnBrk="1" latinLnBrk="0" hangingPunct="1"/>
            <a:r>
              <a:rPr lang="en-US" dirty="0">
                <a:latin typeface="Times New Roman" charset="0"/>
                <a:ea typeface="ＭＳ Ｐゴシック" charset="0"/>
                <a:cs typeface="ＭＳ Ｐゴシック" charset="0"/>
              </a:rPr>
              <a:t>Right to left translation by Sara </a:t>
            </a:r>
            <a:r>
              <a:rPr lang="en-US" dirty="0" err="1">
                <a:latin typeface="Times New Roman" charset="0"/>
                <a:ea typeface="ＭＳ Ｐゴシック" charset="0"/>
                <a:cs typeface="ＭＳ Ｐゴシック" charset="0"/>
              </a:rPr>
              <a:t>Ghattas</a:t>
            </a:r>
            <a:r>
              <a:rPr lang="en-US" dirty="0">
                <a:latin typeface="Times New Roman" charset="0"/>
                <a:ea typeface="ＭＳ Ｐゴシック" charset="0"/>
                <a:cs typeface="ＭＳ Ｐゴシック" charset="0"/>
              </a:rPr>
              <a:t> in 2020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1"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EC169C-7BAC-B141-AF0E-565B49980A74}"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6322" name="Rectangle 2"/>
          <p:cNvSpPr>
            <a:spLocks noGrp="1" noRot="1" noChangeAspect="1" noChangeArrowheads="1" noTextEdit="1"/>
          </p:cNvSpPr>
          <p:nvPr>
            <p:ph type="sldImg"/>
          </p:nvPr>
        </p:nvSpPr>
        <p:spPr>
          <a:solidFill>
            <a:srgbClr val="FFFFFF"/>
          </a:solidFill>
          <a:ln/>
        </p:spPr>
      </p:sp>
      <p:sp>
        <p:nvSpPr>
          <p:cNvPr id="696323" name="Rectangle 3"/>
          <p:cNvSpPr>
            <a:spLocks noGrp="1" noChangeArrowheads="1"/>
          </p:cNvSpPr>
          <p:nvPr>
            <p:ph type="body" idx="1"/>
          </p:nvPr>
        </p:nvSpPr>
        <p:spPr>
          <a:xfrm>
            <a:off x="914400" y="4343400"/>
            <a:ext cx="5029200" cy="274638"/>
          </a:xfrm>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NS-27-Rev1-2-slide 130</a:t>
            </a:r>
          </a:p>
          <a:p>
            <a:r>
              <a:rPr lang="en-US" dirty="0">
                <a:latin typeface="Times New Roman" charset="0"/>
                <a:ea typeface="ＭＳ Ｐゴシック" charset="0"/>
                <a:cs typeface="ＭＳ Ｐゴシック" charset="0"/>
              </a:rPr>
              <a:t>NS-27-Rev13-19-slide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OS-27-Daniel-318</a:t>
            </a:r>
          </a:p>
          <a:p>
            <a:r>
              <a:rPr lang="en-US" dirty="0"/>
              <a:t>NS-27-Rev1-2-slide 162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688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OS-27-Daniel-319</a:t>
            </a:r>
          </a:p>
          <a:p>
            <a:r>
              <a:rPr lang="en-US" dirty="0"/>
              <a:t>NS-27-Rev1-2-slide 163</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920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OS-27-Daniel-320</a:t>
            </a:r>
          </a:p>
          <a:p>
            <a:r>
              <a:rPr lang="en-US" dirty="0"/>
              <a:t>NS-27-Rev1-2-slide 164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185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OS-27-Daniel-321</a:t>
            </a:r>
          </a:p>
          <a:p>
            <a:r>
              <a:rPr lang="en-US" dirty="0"/>
              <a:t>NS-27-Rev1-2-slide 165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33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OS-27-Daniel-322</a:t>
            </a:r>
          </a:p>
          <a:p>
            <a:r>
              <a:rPr lang="en-US" dirty="0"/>
              <a:t>NS-27-Rev1-2-slide 166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729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OS-27-Daniel-323</a:t>
            </a:r>
          </a:p>
          <a:p>
            <a:r>
              <a:rPr lang="en-US" dirty="0"/>
              <a:t>NS-27-Rev1-2-slide 167</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005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6AFF5A6-88ED-1645-BAF9-85795FB34986}"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43426" name="Rectangle 1026"/>
          <p:cNvSpPr>
            <a:spLocks noGrp="1" noRot="1" noChangeAspect="1" noChangeArrowheads="1" noTextEdit="1"/>
          </p:cNvSpPr>
          <p:nvPr>
            <p:ph type="sldImg"/>
          </p:nvPr>
        </p:nvSpPr>
        <p:spPr>
          <a:ln/>
        </p:spPr>
      </p:sp>
      <p:sp>
        <p:nvSpPr>
          <p:cNvPr id="743427"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C3F9486-203E-024E-B8ED-E87CF220BF2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41378" name="Rectangle 1026"/>
          <p:cNvSpPr>
            <a:spLocks noGrp="1" noRot="1" noChangeAspect="1" noChangeArrowheads="1" noTextEdit="1"/>
          </p:cNvSpPr>
          <p:nvPr>
            <p:ph type="sldImg"/>
          </p:nvPr>
        </p:nvSpPr>
        <p:spPr>
          <a:ln/>
        </p:spPr>
      </p:sp>
      <p:sp>
        <p:nvSpPr>
          <p:cNvPr id="741379"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4656B7-C0FF-254C-A9CE-7C55B134A4F7}"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Alsadig translation corrected on 1260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B511CD-5DFC-0B4A-8D73-D51131AB3A04}"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a:xfrm>
            <a:off x="914400" y="4338638"/>
            <a:ext cx="5029200" cy="2746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7F5DFD-B55B-D34D-9885-988360DB4DB8}"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8370" name="Rectangle 2"/>
          <p:cNvSpPr>
            <a:spLocks noGrp="1" noRot="1" noChangeAspect="1" noChangeArrowheads="1" noTextEdit="1"/>
          </p:cNvSpPr>
          <p:nvPr>
            <p:ph type="sldImg"/>
          </p:nvPr>
        </p:nvSpPr>
        <p:spPr>
          <a:solidFill>
            <a:srgbClr val="FFFFFF"/>
          </a:solidFill>
          <a:ln/>
        </p:spPr>
      </p:sp>
      <p:sp>
        <p:nvSpPr>
          <p:cNvPr id="698371" name="Rectangle 3"/>
          <p:cNvSpPr>
            <a:spLocks noGrp="1" noChangeArrowheads="1"/>
          </p:cNvSpPr>
          <p:nvPr>
            <p:ph type="body" idx="1"/>
          </p:nvPr>
        </p:nvSpPr>
        <p:spPr>
          <a:xfrm>
            <a:off x="914400" y="4343400"/>
            <a:ext cx="5029200" cy="274638"/>
          </a:xfrm>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656AC5F-53EA-D246-AE9D-0B4F8812B86E}"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0E0D21-93E8-B949-8B3A-BBD12BEC1F9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51618" name="Rectangle 2"/>
          <p:cNvSpPr>
            <a:spLocks noGrp="1" noRot="1" noChangeAspect="1" noChangeArrowheads="1"/>
          </p:cNvSpPr>
          <p:nvPr>
            <p:ph type="sldImg"/>
          </p:nvPr>
        </p:nvSpPr>
        <p:spPr>
          <a:solidFill>
            <a:srgbClr val="FFFFFF"/>
          </a:solidFill>
          <a:ln/>
        </p:spPr>
      </p:sp>
      <p:sp>
        <p:nvSpPr>
          <p:cNvPr id="751619" name="Rectangle 3"/>
          <p:cNvSpPr>
            <a:spLocks noGrp="1" noChangeArrowheads="1"/>
          </p:cNvSpPr>
          <p:nvPr>
            <p:ph type="body" idx="1"/>
          </p:nvPr>
        </p:nvSpPr>
        <p:spPr>
          <a:xfrm>
            <a:off x="914400" y="4338638"/>
            <a:ext cx="5029200" cy="274637"/>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89"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EC9169-DA84-4644-8E58-370A14F6684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54690" name="Rectangle 2"/>
          <p:cNvSpPr>
            <a:spLocks noGrp="1" noRot="1" noChangeAspect="1" noChangeArrowheads="1"/>
          </p:cNvSpPr>
          <p:nvPr>
            <p:ph type="sldImg"/>
          </p:nvPr>
        </p:nvSpPr>
        <p:spPr>
          <a:solidFill>
            <a:srgbClr val="FFFFFF"/>
          </a:solidFill>
          <a:ln/>
        </p:spPr>
      </p:sp>
      <p:sp>
        <p:nvSpPr>
          <p:cNvPr id="75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NS-27-Rev1-2-slide 177</a:t>
            </a:r>
          </a:p>
          <a:p>
            <a:r>
              <a:rPr lang="en-US" dirty="0">
                <a:latin typeface="Times New Roman" charset="0"/>
                <a:ea typeface="ＭＳ Ｐゴシック" charset="0"/>
                <a:cs typeface="ＭＳ Ｐゴシック" charset="0"/>
              </a:rPr>
              <a:t>NS-27-Rev13-19-slide 85</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B511CD-5DFC-0B4A-8D73-D51131AB3A04}"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a:xfrm>
            <a:off x="914400" y="4338638"/>
            <a:ext cx="5029200" cy="2746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xfrm>
            <a:off x="3886200" y="8864600"/>
            <a:ext cx="2971800" cy="27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2AEC4CFB-8B4D-894B-AF42-29F30C9560B6}"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0" fontAlgn="auto" latinLnBrk="0" hangingPunct="0">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14400" y="4343400"/>
            <a:ext cx="5029200" cy="27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r>
              <a:rPr lang="ar-SA" dirty="0">
                <a:latin typeface="Times New Roman" charset="0"/>
                <a:ea typeface="ＭＳ Ｐゴシック" charset="0"/>
                <a:cs typeface="ＭＳ Ｐゴシック" charset="0"/>
              </a:rPr>
              <a:t>يتم تلخيص التقسيمات الرئيسية الثلاثة لسفر الرؤيا في 1: 19
يتم تربيع 3 دورات رئيسية للحكم باللون الأزرق
تظهر المقاطع المكونة من 4 أقواس بين قوسين داخل المخطوطات.  فهي لا تقدم التسلسل الزمني ولكنها تضيف معلومات مهمة لا ترتبط بحكم معين.
</a:t>
            </a:r>
            <a:r>
              <a:rPr lang="en-US" dirty="0">
                <a:latin typeface="Times New Roman" charset="0"/>
                <a:ea typeface="ＭＳ Ｐゴシック" charset="0"/>
                <a:cs typeface="ＭＳ Ｐゴシック" charset="0"/>
              </a:rPr>
              <a:t>NTS Rev 1 </a:t>
            </a:r>
            <a:r>
              <a:rPr lang="ar-SA" dirty="0">
                <a:latin typeface="Times New Roman" charset="0"/>
                <a:ea typeface="ＭＳ Ｐゴシック" charset="0"/>
                <a:cs typeface="ＭＳ Ｐゴシック" charset="0"/>
              </a:rPr>
              <a:t>الشريحة </a:t>
            </a:r>
            <a:r>
              <a:rPr lang="en-US" dirty="0">
                <a:latin typeface="Times New Roman" charset="0"/>
                <a:ea typeface="ＭＳ Ｐゴシック" charset="0"/>
                <a:cs typeface="ＭＳ Ｐゴシック" charset="0"/>
              </a:rPr>
              <a:t>180</a:t>
            </a:r>
            <a:r>
              <a:rPr lang="ar-SA" dirty="0">
                <a:latin typeface="Times New Roman" charset="0"/>
                <a:ea typeface="ＭＳ Ｐゴシック" charset="0"/>
                <a:cs typeface="ＭＳ Ｐゴシック" charset="0"/>
              </a:rPr>
              <a:t>
</a:t>
            </a:r>
            <a:r>
              <a:rPr lang="ar-SA" dirty="0" err="1">
                <a:latin typeface="Times New Roman" charset="0"/>
                <a:ea typeface="ＭＳ Ｐゴシック" charset="0"/>
                <a:cs typeface="ＭＳ Ｐゴシック" charset="0"/>
              </a:rPr>
              <a:t>إيش</a:t>
            </a:r>
            <a:r>
              <a:rPr lang="ar-SA" dirty="0">
                <a:latin typeface="Times New Roman" charset="0"/>
                <a:ea typeface="ＭＳ Ｐゴシック" charset="0"/>
                <a:cs typeface="ＭＳ Ｐゴシック" charset="0"/>
              </a:rPr>
              <a:t> 07.13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60451" name="Rectangle 3"/>
          <p:cNvSpPr>
            <a:spLocks noGrp="1" noChangeArrowheads="1"/>
          </p:cNvSpPr>
          <p:nvPr>
            <p:ph type="body" idx="1"/>
          </p:nvPr>
        </p:nvSpPr>
        <p:spPr bwMode="auto">
          <a:xfrm>
            <a:off x="914400" y="4343400"/>
            <a:ext cx="5029200" cy="122713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dirty="0"/>
              <a:t>NS-07-1Cor1-9-slide 197</a:t>
            </a:r>
          </a:p>
          <a:p>
            <a:r>
              <a:rPr lang="en-US" dirty="0"/>
              <a:t>NS-22-Rev20-22-slide 1</a:t>
            </a:r>
          </a:p>
          <a:p>
            <a:r>
              <a:rPr lang="en-US" dirty="0"/>
              <a:t>SA-15-Inheritance-87</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AC1890-1DCB-3342-B32B-525541A88A88}"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06946" name="Rectangle 1026"/>
          <p:cNvSpPr>
            <a:spLocks noGrp="1" noRot="1" noChangeAspect="1" noChangeArrowheads="1"/>
          </p:cNvSpPr>
          <p:nvPr>
            <p:ph type="sldImg"/>
          </p:nvPr>
        </p:nvSpPr>
        <p:spPr>
          <a:solidFill>
            <a:srgbClr val="FFFFFF"/>
          </a:solidFill>
          <a:ln/>
        </p:spPr>
      </p:sp>
      <p:sp>
        <p:nvSpPr>
          <p:cNvPr id="110694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5BD09F-4C00-464E-9C59-7617A3AED2FA}"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08994" name="Rectangle 2"/>
          <p:cNvSpPr>
            <a:spLocks noGrp="1" noRot="1" noChangeAspect="1" noChangeArrowheads="1"/>
          </p:cNvSpPr>
          <p:nvPr>
            <p:ph type="sldImg"/>
          </p:nvPr>
        </p:nvSpPr>
        <p:spPr>
          <a:solidFill>
            <a:srgbClr val="FFFFFF"/>
          </a:solidFill>
          <a:ln/>
        </p:spPr>
      </p:sp>
      <p:sp>
        <p:nvSpPr>
          <p:cNvPr id="1108995" name="Rectangle 3"/>
          <p:cNvSpPr>
            <a:spLocks noGrp="1" noChangeArrowheads="1"/>
          </p:cNvSpPr>
          <p:nvPr>
            <p:ph type="body" idx="1"/>
          </p:nvPr>
        </p:nvSpPr>
        <p:spPr>
          <a:xfrm>
            <a:off x="914400" y="4343400"/>
            <a:ext cx="5029200" cy="1379538"/>
          </a:xfrm>
          <a:solidFill>
            <a:srgbClr val="FFFFFF"/>
          </a:solidFill>
          <a:ln>
            <a:solidFill>
              <a:srgbClr val="000000"/>
            </a:solidFill>
          </a:ln>
        </p:spPr>
        <p:txBody>
          <a:bodyPr/>
          <a:lstStyle/>
          <a:p>
            <a:endParaRPr lang="en-US" dirty="0">
              <a:latin typeface="Arial"/>
              <a:ea typeface="ＭＳ Ｐゴシック" charset="0"/>
              <a:cs typeface="Arial"/>
            </a:endParaRPr>
          </a:p>
          <a:p>
            <a:pPr algn="r" rtl="1"/>
            <a:r>
              <a:rPr lang="ar-EG" dirty="0">
                <a:latin typeface="Arial"/>
                <a:ea typeface="ＭＳ Ｐゴシック" charset="0"/>
                <a:cs typeface="Arial"/>
              </a:rPr>
              <a:t>لاحظ أن الشيطان ليس ممنوعًا من خداع الأمم فحسب ، لكنه مغلق تمامًا ومختوم. يقول اللاهوتيون العاملون (انظر الشريحة التالية) أن هذه حقيقة حاضرة. يزعمون أنه في الوقت الحاضر يخدع الأفراد وليس الأمم. سؤالي هو ، "كم عدد الأشخاص الذين خدعهم الشيطان في هذه الأمم؟" طبعا الإجابة الواضحة هي 100٪ (رغم أنهم يقولون إنه لا يستطيع خداع الأمم ؟!). يبدو لي أن كل الأمم اليوم يتم خداعها من قبل هذا الأب للأكاذيب.</a:t>
            </a:r>
            <a:endParaRPr lang="en-US" dirty="0">
              <a:latin typeface="Arial"/>
              <a:ea typeface="ＭＳ Ｐゴシック" charset="0"/>
              <a:cs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0A05EE-6FF6-5D40-AB7D-48DD218E771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11042" name="Rectangle 2"/>
          <p:cNvSpPr>
            <a:spLocks noGrp="1" noRot="1" noChangeAspect="1" noChangeArrowheads="1"/>
          </p:cNvSpPr>
          <p:nvPr>
            <p:ph type="sldImg"/>
          </p:nvPr>
        </p:nvSpPr>
        <p:spPr>
          <a:solidFill>
            <a:srgbClr val="FFFFFF"/>
          </a:solidFill>
          <a:ln/>
        </p:spPr>
      </p:sp>
      <p:sp>
        <p:nvSpPr>
          <p:cNvPr id="1111043" name="Rectangle 3"/>
          <p:cNvSpPr>
            <a:spLocks noGrp="1" noChangeArrowheads="1"/>
          </p:cNvSpPr>
          <p:nvPr>
            <p:ph type="body" idx="1"/>
          </p:nvPr>
        </p:nvSpPr>
        <p:spPr>
          <a:xfrm>
            <a:off x="914400" y="4343400"/>
            <a:ext cx="5029200" cy="1379538"/>
          </a:xfrm>
          <a:solidFill>
            <a:srgbClr val="FFFFFF"/>
          </a:solidFill>
          <a:ln>
            <a:solidFill>
              <a:srgbClr val="000000"/>
            </a:solidFill>
          </a:ln>
        </p:spPr>
        <p:txBody>
          <a:bodyPr/>
          <a:lstStyle/>
          <a:p>
            <a:endParaRPr lang="en-US" dirty="0">
              <a:latin typeface="Arial"/>
              <a:cs typeface="Arial"/>
            </a:endParaRPr>
          </a:p>
          <a:p>
            <a:pPr algn="r" rtl="1"/>
            <a:r>
              <a:rPr lang="ar-EG" dirty="0">
                <a:latin typeface="Arial"/>
                <a:cs typeface="Arial"/>
              </a:rPr>
              <a:t>لاحظ أن الشيطان ليس ممنوعًا من خداع الأمم فحسب ، لكنه مقيد تمامًا ومختوم. يقول اللاهوتيون الألفيون (انظر الشريحة التالية) أن هذه حقيقة حاضرة. يزعمون أنه في الوقت الحاضر يخدع الأفراد وليس الأمم. سؤالي هو ، "كم عدد الأشخاص الذين خدعهم الشيطان في هذه الأمم؟" طبعا الإجابة الواضحة هي 100٪ (رغم أنهم يقولون إنه لا يستطيع خداع الأمم ؟!). يبدو لي أن كل الأمم اليوم يتم خداعها من قبل هذا الأب للأكاذيب.</a:t>
            </a:r>
            <a:endParaRPr lang="en-US" dirty="0">
              <a:latin typeface="Arial"/>
              <a:ea typeface="ＭＳ Ｐゴシック" charset="0"/>
              <a:cs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89" name="Rectangle 2"/>
          <p:cNvSpPr>
            <a:spLocks noGrp="1" noRot="1" noChangeAspect="1" noChangeArrowheads="1" noTextEdit="1"/>
          </p:cNvSpPr>
          <p:nvPr>
            <p:ph type="sldImg"/>
          </p:nvPr>
        </p:nvSpPr>
        <p:spPr>
          <a:ln/>
        </p:spPr>
      </p:sp>
      <p:sp>
        <p:nvSpPr>
          <p:cNvPr id="1113090" name="Rectangle 3"/>
          <p:cNvSpPr>
            <a:spLocks noGrp="1" noChangeArrowheads="1"/>
          </p:cNvSpPr>
          <p:nvPr>
            <p:ph type="body" idx="1"/>
          </p:nvPr>
        </p:nvSpPr>
        <p:spPr>
          <a:xfrm>
            <a:off x="914400" y="4343400"/>
            <a:ext cx="5029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endParaRPr lang="en-US" dirty="0">
              <a:latin typeface="Arial"/>
              <a:ea typeface="ＭＳ Ｐゴシック" charset="0"/>
              <a:cs typeface="Arial"/>
            </a:endParaRPr>
          </a:p>
          <a:p>
            <a:pPr algn="r" rtl="1"/>
            <a:r>
              <a:rPr lang="ar-EG" dirty="0">
                <a:latin typeface="Arial"/>
                <a:ea typeface="ＭＳ Ｐゴシック" charset="0"/>
                <a:cs typeface="Arial"/>
              </a:rPr>
              <a:t>يقول أتباع العقيدة الألفية أيضًا أن المسيح ربط الشيطان أثناء خدمته وفقًا لمرقس ٣: ٢٧</a:t>
            </a:r>
            <a:endParaRPr lang="en-US" dirty="0">
              <a:latin typeface="Arial"/>
              <a:ea typeface="ＭＳ Ｐゴシック" charset="0"/>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5B5807-BE56-A34E-99B5-1F13A146AB9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a:xfrm>
            <a:off x="914400" y="4338638"/>
            <a:ext cx="5029200" cy="2746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F8870-0D80-EB46-A624-35084CC4C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34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1" name="Rectangle 2"/>
          <p:cNvSpPr>
            <a:spLocks noGrp="1" noRot="1" noChangeAspect="1" noChangeArrowheads="1" noTextEdit="1"/>
          </p:cNvSpPr>
          <p:nvPr>
            <p:ph type="sldImg"/>
          </p:nvPr>
        </p:nvSpPr>
        <p:spPr>
          <a:ln/>
        </p:spPr>
      </p:sp>
      <p:sp>
        <p:nvSpPr>
          <p:cNvPr id="1116162" name="Rectangle 3"/>
          <p:cNvSpPr>
            <a:spLocks noGrp="1" noChangeArrowheads="1"/>
          </p:cNvSpPr>
          <p:nvPr>
            <p:ph type="body" idx="1"/>
          </p:nvPr>
        </p:nvSpPr>
        <p:spPr>
          <a:xfrm>
            <a:off x="914400" y="4343400"/>
            <a:ext cx="5029200" cy="648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pPr algn="r" rtl="1"/>
            <a:r>
              <a:rPr lang="ar-EG" dirty="0">
                <a:latin typeface="Arial"/>
                <a:ea typeface="ＭＳ Ｐゴシック" charset="0"/>
                <a:cs typeface="Arial"/>
              </a:rPr>
              <a:t>أيضا لوقا 22: 3 (دخل الشيطان في يهوذا) ، 1 تسالونيكي 2: 18 ("أردنا كثيرًا أن نأتي إليكم ، وأنا ، بولس ، حاولنا مرارًا وتكرارًا ، لكن الشيطان منعنا")</a:t>
            </a:r>
            <a:endParaRPr lang="en-US" dirty="0">
              <a:latin typeface="Arial"/>
              <a:ea typeface="ＭＳ Ｐゴシック" charset="0"/>
              <a:cs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09" name="Rectangle 1026"/>
          <p:cNvSpPr>
            <a:spLocks noGrp="1" noRot="1" noChangeAspect="1" noChangeArrowheads="1"/>
          </p:cNvSpPr>
          <p:nvPr>
            <p:ph type="sldImg"/>
          </p:nvPr>
        </p:nvSpPr>
        <p:spPr>
          <a:solidFill>
            <a:srgbClr val="FFFFFF"/>
          </a:solidFill>
          <a:ln/>
        </p:spPr>
      </p:sp>
      <p:sp>
        <p:nvSpPr>
          <p:cNvPr id="1118210"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64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5" name="Rectangle 1026"/>
          <p:cNvSpPr>
            <a:spLocks noGrp="1" noRot="1" noChangeAspect="1" noChangeArrowheads="1"/>
          </p:cNvSpPr>
          <p:nvPr>
            <p:ph type="sldImg"/>
          </p:nvPr>
        </p:nvSpPr>
        <p:spPr>
          <a:solidFill>
            <a:srgbClr val="FFFFFF"/>
          </a:solidFill>
          <a:ln/>
        </p:spPr>
      </p:sp>
      <p:sp>
        <p:nvSpPr>
          <p:cNvPr id="1122306"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1" name="Rectangle 1026"/>
          <p:cNvSpPr>
            <a:spLocks noGrp="1" noRot="1" noChangeAspect="1" noChangeArrowheads="1"/>
          </p:cNvSpPr>
          <p:nvPr>
            <p:ph type="sldImg"/>
          </p:nvPr>
        </p:nvSpPr>
        <p:spPr>
          <a:solidFill>
            <a:srgbClr val="FFFFFF"/>
          </a:solidFill>
          <a:ln/>
        </p:spPr>
      </p:sp>
      <p:sp>
        <p:nvSpPr>
          <p:cNvPr id="1126402"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a:r>
              <a:rPr lang="ar-EG" dirty="0">
                <a:latin typeface="Arial" pitchFamily="34" charset="0"/>
                <a:cs typeface="+mn-cs"/>
              </a:rPr>
              <a:t>هذا هو المكان الوحيد في الكتاب المقدس حيث نجد الطول الفعلي لعصر الملكوت بألف عام - ويذكره ست مرات في ست آيات.</a:t>
            </a:r>
          </a:p>
          <a:p>
            <a:pPr algn="r" rtl="1"/>
            <a:r>
              <a:rPr lang="ar-EG" dirty="0">
                <a:latin typeface="Arial" pitchFamily="34" charset="0"/>
                <a:cs typeface="+mn-cs"/>
              </a:rPr>
              <a:t>سيحكم المؤمنون مع المسيح 1000 سنة!</a:t>
            </a:r>
            <a:r>
              <a:rPr lang="en-US" baseline="0" dirty="0">
                <a:latin typeface="Arial"/>
                <a:ea typeface="ＭＳ Ｐゴシック" charset="0"/>
                <a:cs typeface="Arial"/>
              </a:rPr>
              <a:t>___________</a:t>
            </a:r>
          </a:p>
          <a:p>
            <a:pPr algn="r" rtl="1"/>
            <a:r>
              <a:rPr lang="en-US" dirty="0">
                <a:latin typeface="Arial"/>
                <a:ea typeface="ＭＳ Ｐゴシック" charset="0"/>
                <a:cs typeface="Arial"/>
              </a:rPr>
              <a:t>OS-17-Esther-146</a:t>
            </a:r>
          </a:p>
          <a:p>
            <a:pPr algn="r" rtl="1"/>
            <a:r>
              <a:rPr lang="en-US" dirty="0">
                <a:latin typeface="Arial"/>
                <a:ea typeface="ＭＳ Ｐゴシック" charset="0"/>
                <a:cs typeface="Arial"/>
              </a:rPr>
              <a:t>NS-27-Rev20-22-slide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62</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r>
              <a:rPr lang="ar-EG" dirty="0">
                <a:latin typeface="Arial" panose="020B0604020202020204" pitchFamily="34" charset="0"/>
                <a:ea typeface="ＭＳ Ｐゴシック" charset="0"/>
                <a:cs typeface="+mn-cs"/>
              </a:rPr>
              <a:t>يتفق الجميع على أن تحقيقًا جزئيًا للعهد لإبراهيم موجود الآن للكنيسة في الروح القدس الساكن وغفران الخطايا (إرميا 31: 31-34) - والإتمام النهائي سيكون في الحالة الأبدية.</a:t>
            </a:r>
          </a:p>
          <a:p>
            <a:pPr algn="r" rtl="1"/>
            <a:r>
              <a:rPr lang="ar-EG" dirty="0">
                <a:latin typeface="Arial" panose="020B0604020202020204" pitchFamily="34" charset="0"/>
                <a:ea typeface="ＭＳ Ｐゴシック" charset="0"/>
                <a:cs typeface="+mn-cs"/>
              </a:rPr>
              <a:t>يتعلق مجال الخلاف الرئيسي بالفترة الزمنية من الآن إلى الأبد. هل ستكون هناك أرض وعرش وبركة عالمية لإسرائيل القومية (العرقية) قبل المملكة الأبدية؟ يُظهر هذا الرسم البياني الآيات التي تعطي نعمًا مدويًا لهذا السؤال في إنجاز جزئي حالي وإشباع كامل في المستقبل بالمعنى الطبيعي للغة في الآيات المذكورة. لكن الملكوت المسياني سيكون على مرحلتين - الأولى في الألف سنة الأخيرة ، ثم بعد ذلك ، المرحلة الأبدية في أورشليم الجديدة بعد تدمير السماوات والأرض الحالية (رؤ 21-22). يا له من مستقبل رائع يبقى لأولئك الذين يثقون بيسوع!</a:t>
            </a:r>
            <a:r>
              <a:rPr lang="en-US" dirty="0">
                <a:latin typeface="Arial" panose="020B0604020202020204" pitchFamily="34" charset="0"/>
                <a:ea typeface="ＭＳ Ｐゴシック" charset="0"/>
                <a:cs typeface="Arial" panose="020B0604020202020204" pitchFamily="34" charset="0"/>
              </a:rPr>
              <a:t>____________</a:t>
            </a:r>
          </a:p>
          <a:p>
            <a:pPr algn="r" rtl="1" eaLnBrk="1" hangingPunct="1"/>
            <a:r>
              <a:rPr lang="en-US" altLang="zh-CN" b="1" dirty="0">
                <a:latin typeface="Arial" charset="0"/>
                <a:ea typeface="SimSun" charset="0"/>
                <a:cs typeface="SimSun" charset="0"/>
              </a:rPr>
              <a:t>Common English-7</a:t>
            </a:r>
          </a:p>
          <a:p>
            <a:pPr algn="r" rtl="1" eaLnBrk="1" hangingPunct="1"/>
            <a:r>
              <a:rPr lang="en-US" altLang="zh-CN" b="1" dirty="0">
                <a:latin typeface="Arial" charset="0"/>
                <a:ea typeface="SimSun" charset="0"/>
                <a:cs typeface="SimSun" charset="0"/>
              </a:rPr>
              <a:t>CH-02-Nature-103-p34a</a:t>
            </a:r>
          </a:p>
          <a:p>
            <a:pPr algn="r" rtl="1" eaLnBrk="1" hangingPunct="1"/>
            <a:r>
              <a:rPr lang="en-US" altLang="zh-CN" b="1" dirty="0">
                <a:latin typeface="Arial" charset="0"/>
                <a:ea typeface="SimSun" charset="0"/>
                <a:cs typeface="SimSun" charset="0"/>
              </a:rPr>
              <a:t>OS-00-Intro &amp; Biblical Theology-25 &amp; 90</a:t>
            </a:r>
          </a:p>
          <a:p>
            <a:pPr algn="r" rtl="1" eaLnBrk="1" hangingPunct="1"/>
            <a:r>
              <a:rPr lang="en-US" altLang="zh-CN" b="1" dirty="0">
                <a:latin typeface="Arial" charset="0"/>
                <a:ea typeface="SimSun" charset="0"/>
                <a:cs typeface="SimSun" charset="0"/>
              </a:rPr>
              <a:t>OS-02-Exodus-267-p22</a:t>
            </a:r>
          </a:p>
          <a:p>
            <a:pPr algn="r" rtl="1" eaLnBrk="1" hangingPunct="1"/>
            <a:r>
              <a:rPr lang="en-US" altLang="zh-CN" b="1" dirty="0">
                <a:latin typeface="Arial" charset="0"/>
                <a:ea typeface="SimSun" charset="0"/>
                <a:cs typeface="SimSun" charset="0"/>
              </a:rPr>
              <a:t>OS-05-Deut-248-p22</a:t>
            </a:r>
          </a:p>
          <a:p>
            <a:pPr algn="r" rtl="1" eaLnBrk="1" hangingPunct="1"/>
            <a:r>
              <a:rPr lang="en-US" altLang="zh-CN" b="1" dirty="0">
                <a:latin typeface="Arial" charset="0"/>
                <a:ea typeface="SimSun" charset="0"/>
                <a:cs typeface="SimSun" charset="0"/>
              </a:rPr>
              <a:t>OS-10-2Sam-96-p22</a:t>
            </a:r>
          </a:p>
          <a:p>
            <a:pPr algn="r" rtl="1" eaLnBrk="1" hangingPunct="1"/>
            <a:r>
              <a:rPr lang="en-US" altLang="zh-CN" b="1" dirty="0">
                <a:latin typeface="Arial" charset="0"/>
                <a:ea typeface="SimSun" charset="0"/>
                <a:cs typeface="SimSun" charset="0"/>
              </a:rPr>
              <a:t>OS-24-Jeremiah-174-p337</a:t>
            </a:r>
          </a:p>
          <a:p>
            <a:pPr algn="r" rtl="1" eaLnBrk="1" hangingPunct="1"/>
            <a:r>
              <a:rPr lang="en-US" altLang="zh-CN" b="1" dirty="0">
                <a:latin typeface="Arial" charset="0"/>
                <a:ea typeface="SimSun" charset="0"/>
                <a:cs typeface="SimSun" charset="0"/>
              </a:rPr>
              <a:t>OS-23-Isaiah-97-p337</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NS-09-Gal-143-p9g</a:t>
            </a:r>
          </a:p>
          <a:p>
            <a:pPr algn="r" rtl="1" eaLnBrk="1" hangingPunct="1"/>
            <a:r>
              <a:rPr lang="en-US" altLang="zh-CN" b="1" dirty="0">
                <a:latin typeface="Arial" charset="0"/>
                <a:ea typeface="SimSun" charset="0"/>
                <a:cs typeface="SimSun" charset="0"/>
              </a:rPr>
              <a:t>NS-19-Hebrews-342-p9g</a:t>
            </a:r>
          </a:p>
          <a:p>
            <a:pPr algn="r" rtl="1"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034214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C5536E-863C-0246-A449-43221E91081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75554" name="Rectangle 2"/>
          <p:cNvSpPr>
            <a:spLocks noGrp="1" noRot="1" noChangeAspect="1" noChangeArrowheads="1"/>
          </p:cNvSpPr>
          <p:nvPr>
            <p:ph type="sldImg"/>
          </p:nvPr>
        </p:nvSpPr>
        <p:spPr>
          <a:solidFill>
            <a:srgbClr val="FFFFFF"/>
          </a:solidFill>
          <a:ln/>
        </p:spPr>
      </p:sp>
      <p:sp>
        <p:nvSpPr>
          <p:cNvPr id="11755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7DC405-6FE5-5044-8C17-8DD74A8808B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77602" name="Rectangle 2"/>
          <p:cNvSpPr>
            <a:spLocks noGrp="1" noRot="1" noChangeAspect="1" noChangeArrowheads="1"/>
          </p:cNvSpPr>
          <p:nvPr>
            <p:ph type="sldImg"/>
          </p:nvPr>
        </p:nvSpPr>
        <p:spPr>
          <a:solidFill>
            <a:srgbClr val="FFFFFF"/>
          </a:solidFill>
          <a:ln/>
        </p:spPr>
      </p:sp>
      <p:sp>
        <p:nvSpPr>
          <p:cNvPr id="11776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4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F24B5B-4BF2-F446-96BC-8AEEA12529C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79650" name="Rectangle 2"/>
          <p:cNvSpPr>
            <a:spLocks noGrp="1" noRot="1" noChangeAspect="1" noChangeArrowheads="1"/>
          </p:cNvSpPr>
          <p:nvPr>
            <p:ph type="sldImg"/>
          </p:nvPr>
        </p:nvSpPr>
        <p:spPr>
          <a:solidFill>
            <a:srgbClr val="FFFFFF"/>
          </a:solidFill>
          <a:ln/>
        </p:spPr>
      </p:sp>
      <p:sp>
        <p:nvSpPr>
          <p:cNvPr id="11796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2"/>
          <p:cNvSpPr>
            <a:spLocks noGrp="1" noRot="1" noChangeAspect="1" noChangeArrowheads="1" noTextEdit="1"/>
          </p:cNvSpPr>
          <p:nvPr>
            <p:ph type="sldImg"/>
          </p:nvPr>
        </p:nvSpPr>
        <p:spPr>
          <a:ln/>
        </p:spPr>
      </p:sp>
      <p:sp>
        <p:nvSpPr>
          <p:cNvPr id="700418" name="Rectangle 3"/>
          <p:cNvSpPr>
            <a:spLocks noGrp="1" noChangeArrowheads="1"/>
          </p:cNvSpPr>
          <p:nvPr>
            <p:ph type="body" idx="1"/>
          </p:nvPr>
        </p:nvSpPr>
        <p:spPr>
          <a:xfrm>
            <a:off x="914400" y="4343400"/>
            <a:ext cx="50292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endParaRPr lang="en-US">
              <a:latin typeface="Arial"/>
              <a:ea typeface="ＭＳ Ｐゴシック" charset="0"/>
              <a:cs typeface="Arial"/>
            </a:endParaRPr>
          </a:p>
          <a:p>
            <a:r>
              <a:rPr lang="en-US">
                <a:latin typeface="Arial"/>
                <a:ea typeface="ＭＳ Ｐゴシック" charset="0"/>
                <a:cs typeface="Arial"/>
              </a:rPr>
              <a:t>How</a:t>
            </a:r>
            <a:r>
              <a:rPr lang="en-US" baseline="0">
                <a:latin typeface="Arial"/>
                <a:ea typeface="ＭＳ Ｐゴシック" charset="0"/>
                <a:cs typeface="Arial"/>
              </a:rPr>
              <a:t> would Beale argue on this text from the idealist view?</a:t>
            </a:r>
          </a:p>
          <a:p>
            <a:r>
              <a:rPr lang="en-US" baseline="0">
                <a:latin typeface="Arial"/>
                <a:ea typeface="ＭＳ Ｐゴシック" charset="0"/>
                <a:cs typeface="Arial"/>
              </a:rPr>
              <a:t>"</a:t>
            </a:r>
            <a:r>
              <a:rPr lang="en-SG" sz="1200" b="1" i="0" u="none" strike="noStrike" kern="1200" baseline="0">
                <a:solidFill>
                  <a:schemeClr val="tx1"/>
                </a:solidFill>
                <a:latin typeface="Arial"/>
                <a:ea typeface="+mn-ea"/>
                <a:cs typeface="Arial"/>
              </a:rPr>
              <a:t>21</a:t>
            </a:r>
            <a:r>
              <a:rPr lang="en-SG" sz="1200" b="0" i="0" u="none" strike="noStrike" kern="1200" baseline="0">
                <a:solidFill>
                  <a:schemeClr val="tx1"/>
                </a:solidFill>
                <a:latin typeface="Arial"/>
                <a:ea typeface="+mn-ea"/>
                <a:cs typeface="Arial"/>
              </a:rPr>
              <a:t> The exodus plague of hail is replicated, but this time it strikes not one nation but all throughout the world who are in opposition to God (cf. Exod. 9:19–35). The hail “descends from heaven” on the unfaithful as “fire descended from heaven” on the persecuting nations in 20:9, which also alludes to the conclusive punishment. The two scenes probably describe the same episode. According to Jewish tradition the exodus plague of hail fell in “bowls” and “cups” (</a:t>
            </a:r>
            <a:r>
              <a:rPr lang="en-SG" sz="1200" b="0" i="1" u="none" strike="noStrike" kern="1200" baseline="0">
                <a:solidFill>
                  <a:schemeClr val="tx1"/>
                </a:solidFill>
                <a:latin typeface="Arial"/>
                <a:ea typeface="+mn-ea"/>
                <a:cs typeface="Arial"/>
              </a:rPr>
              <a:t>Midr. Rab. </a:t>
            </a:r>
            <a:r>
              <a:rPr lang="en-SG" sz="1200" b="0" i="0" u="none" strike="noStrike" kern="1200" baseline="0">
                <a:solidFill>
                  <a:schemeClr val="tx1"/>
                </a:solidFill>
                <a:latin typeface="Arial"/>
                <a:ea typeface="+mn-ea"/>
                <a:cs typeface="Arial"/>
              </a:rPr>
              <a:t>Cant. 3.11 §1; </a:t>
            </a:r>
            <a:r>
              <a:rPr lang="en-SG" sz="1200" b="0" i="1" u="none" strike="noStrike" kern="1200" baseline="0">
                <a:solidFill>
                  <a:schemeClr val="tx1"/>
                </a:solidFill>
                <a:latin typeface="Arial"/>
                <a:ea typeface="+mn-ea"/>
                <a:cs typeface="Arial"/>
              </a:rPr>
              <a:t>Midr. Rab. </a:t>
            </a:r>
            <a:r>
              <a:rPr lang="en-SG" sz="1200" b="0" i="0" u="none" strike="noStrike" kern="1200" baseline="0">
                <a:solidFill>
                  <a:schemeClr val="tx1"/>
                </a:solidFill>
                <a:latin typeface="Arial"/>
                <a:ea typeface="+mn-ea"/>
                <a:cs typeface="Arial"/>
              </a:rPr>
              <a:t>Num. 12.8; the latter also refers to the “bowls” as “phials,” John’s word for “bowl,” </a:t>
            </a:r>
            <a:r>
              <a:rPr lang="en-SG" sz="1200" b="0" i="1" u="none" strike="noStrike" kern="1200" baseline="0">
                <a:solidFill>
                  <a:schemeClr val="tx1"/>
                </a:solidFill>
                <a:latin typeface="Arial"/>
                <a:ea typeface="+mn-ea"/>
                <a:cs typeface="Arial"/>
              </a:rPr>
              <a:t>phialeœ</a:t>
            </a:r>
            <a:r>
              <a:rPr lang="en-SG" sz="1200" b="0" i="0" u="none" strike="noStrike" kern="1200" baseline="0">
                <a:solidFill>
                  <a:schemeClr val="tx1"/>
                </a:solidFill>
                <a:latin typeface="Arial"/>
                <a:ea typeface="+mn-ea"/>
                <a:cs typeface="Arial"/>
              </a:rPr>
              <a:t> [</a:t>
            </a:r>
            <a:r>
              <a:rPr lang="en-SG" sz="1200" b="0" i="0" u="none" strike="noStrike" kern="1200" baseline="0">
                <a:solidFill>
                  <a:schemeClr val="tx1"/>
                </a:solidFill>
                <a:latin typeface="Bwgrki"/>
                <a:ea typeface="+mn-ea"/>
                <a:cs typeface="Bwgrki"/>
              </a:rPr>
              <a:t>fia¿lh</a:t>
            </a:r>
            <a:r>
              <a:rPr lang="en-SG" sz="1200" b="0" i="0" u="none" strike="noStrike" kern="1200" baseline="0">
                <a:solidFill>
                  <a:schemeClr val="tx1"/>
                </a:solidFill>
                <a:latin typeface="Arial"/>
                <a:ea typeface="+mn-ea"/>
                <a:cs typeface="Arial"/>
              </a:rPr>
              <a:t>]).</a:t>
            </a:r>
          </a:p>
          <a:p>
            <a:r>
              <a:rPr lang="en-SG" sz="1200" b="0" i="0" u="none" strike="noStrike" kern="1200" baseline="0">
                <a:solidFill>
                  <a:schemeClr val="tx1"/>
                </a:solidFill>
                <a:latin typeface="Arial"/>
                <a:ea typeface="+mn-ea"/>
                <a:cs typeface="Arial"/>
              </a:rPr>
              <a:t>	But the plague of hail is not the last in the series of plagues in Exodus.  [Rev., p. 845]  Why is it last in the presentation of bowl plagues? Bauckham argues plausibly that the Exodus 9 plague of hail is being combined with the cosmic phenomena surrounding the Sinai theophany of Exodus 19, alluded to in Rev. 16:18. Therefore, the plague of hail together with the Sinai phenomena are placed last in Rev. 16:17–21 because the theophany is a more climactic event in Exodus and is placed there after the plagues. For some reason the hail has come to be associated with the Sinai theophany phenomena and therefore has been placed last with it. Possibly, the association of the hail with the Sinai episode is due to the hail striking the Amorites in Josh. 10:11, which could be in view. Joshua 10 likewise comes after the plagues and is seen as part of the whole redemptive program associated with the exodus, focusing on subsequent conquest of the land. So Joshua 10 and Exodus 19 have influenced the placement of the hail here in the narrative of the bowls, which has also been influenced by Ezek. 38:19–22, where hail and earthquake mark the final stage of judgment on the end-time enemy.</a:t>
            </a:r>
            <a:r>
              <a:rPr lang="en-SG" sz="1200" b="0" i="0" u="none" strike="noStrike" kern="1200" baseline="30000">
                <a:solidFill>
                  <a:schemeClr val="tx1"/>
                </a:solidFill>
                <a:latin typeface="Arial"/>
                <a:ea typeface="+mn-ea"/>
                <a:cs typeface="Arial"/>
              </a:rPr>
              <a:t>126</a:t>
            </a:r>
            <a:r>
              <a:rPr lang="en-SG" sz="1200" b="0" i="0" u="none" strike="noStrike" kern="1200" baseline="0">
                <a:solidFill>
                  <a:schemeClr val="tx1"/>
                </a:solidFill>
                <a:latin typeface="Arial"/>
                <a:ea typeface="+mn-ea"/>
                <a:cs typeface="Arial"/>
              </a:rPr>
              <a:t> This has a unique similarity to Jewish exegetical tradition, which saw the exodus pattern as typological of end-time events. For example, </a:t>
            </a:r>
            <a:r>
              <a:rPr lang="en-SG" sz="1200" b="0" i="1" u="none" strike="noStrike" kern="1200" baseline="0">
                <a:solidFill>
                  <a:schemeClr val="tx1"/>
                </a:solidFill>
                <a:latin typeface="Arial"/>
                <a:ea typeface="+mn-ea"/>
                <a:cs typeface="Arial"/>
              </a:rPr>
              <a:t>Apoc. Abr. </a:t>
            </a:r>
            <a:r>
              <a:rPr lang="en-SG" sz="1200" b="0" i="0" u="none" strike="noStrike" kern="1200" baseline="0">
                <a:solidFill>
                  <a:schemeClr val="tx1"/>
                </a:solidFill>
                <a:latin typeface="Arial"/>
                <a:ea typeface="+mn-ea"/>
                <a:cs typeface="Arial"/>
              </a:rPr>
              <a:t>30 narrates ten plagues modeled on Exodus to come on Gentiles in the last days and conclude with a reference to the Sinai theophany.</a:t>
            </a:r>
            <a:r>
              <a:rPr lang="en-SG" sz="1200" b="0" i="0" u="none" strike="noStrike" kern="1200" baseline="30000">
                <a:solidFill>
                  <a:schemeClr val="tx1"/>
                </a:solidFill>
                <a:latin typeface="Arial"/>
                <a:ea typeface="+mn-ea"/>
                <a:cs typeface="Arial"/>
              </a:rPr>
              <a:t>127</a:t>
            </a:r>
          </a:p>
          <a:p>
            <a:r>
              <a:rPr lang="en-SG" sz="1200" b="0" i="0" u="none" strike="noStrike" kern="1200" baseline="0">
                <a:solidFill>
                  <a:schemeClr val="tx1"/>
                </a:solidFill>
                <a:latin typeface="Arial"/>
                <a:ea typeface="+mn-ea"/>
                <a:cs typeface="Arial"/>
              </a:rPr>
              <a:t>	The people suffering the judgment “blasphemed” God up to the bitter end because it came from his hand, though, possibly, the scene in vv 17–21 depicts the beginning of the last judgment, as does 6:12–17. This does not necessarily mean that some were left after the judgment of hail but that they were blaspheming during the onslaught of the woe, as in 6:15–17 people undergoing the commencement of the final judgment try to hide during its execution (note also the parallel between 6:14 and 16:20). In contrast to 16:9, 11, there is no mention of repentance together with blasphemy, which also suggests that the end has come: no room is now left for repentance.</a:t>
            </a:r>
            <a:r>
              <a:rPr lang="en-SG" sz="1200" b="0" i="0" u="none" strike="noStrike" kern="1200" baseline="30000">
                <a:solidFill>
                  <a:schemeClr val="tx1"/>
                </a:solidFill>
                <a:latin typeface="Arial"/>
                <a:ea typeface="+mn-ea"/>
                <a:cs typeface="Arial"/>
              </a:rPr>
              <a:t>128</a:t>
            </a:r>
            <a:r>
              <a:rPr lang="en-SG" sz="1200" b="0" i="0" u="none" strike="noStrike" kern="1200" baseline="0">
                <a:solidFill>
                  <a:schemeClr val="tx1"/>
                </a:solidFill>
                <a:latin typeface="Arial"/>
                <a:ea typeface="+mn-ea"/>
                <a:cs typeface="Arial"/>
              </a:rPr>
              <a:t> Vv 17–21 could be viewed as the beginning of the last judgment in history, with chs. 17–19 giving subsequent chronological developments of that judgment.</a:t>
            </a:r>
            <a:r>
              <a:rPr lang="en-SG" sz="1200" b="0" i="0" u="none" strike="noStrike" kern="1200" baseline="30000">
                <a:solidFill>
                  <a:schemeClr val="tx1"/>
                </a:solidFill>
                <a:latin typeface="Arial"/>
                <a:ea typeface="+mn-ea"/>
                <a:cs typeface="Arial"/>
              </a:rPr>
              <a:t>129</a:t>
            </a:r>
            <a:r>
              <a:rPr lang="en-SG" sz="1200" b="0" i="0" u="none" strike="noStrike" kern="1200" baseline="0">
                <a:solidFill>
                  <a:schemeClr val="tx1"/>
                </a:solidFill>
                <a:latin typeface="Arial"/>
                <a:ea typeface="+mn-ea"/>
                <a:cs typeface="Arial"/>
              </a:rPr>
              <a:t> But it is best to view the following chapters as synchronously supplemental perspectives on the last judgment, which is described already in 16:17–21.</a:t>
            </a:r>
          </a:p>
          <a:p>
            <a:r>
              <a:rPr lang="en-SG" sz="1200" b="0" i="0" u="none" strike="noStrike" kern="1200" baseline="0">
                <a:solidFill>
                  <a:schemeClr val="tx1"/>
                </a:solidFill>
                <a:latin typeface="Arial"/>
                <a:ea typeface="+mn-ea"/>
                <a:cs typeface="Arial"/>
              </a:rPr>
              <a:t>	The identification of the plague with the plague of hail in Egypt is evident further from the fact that both Rev. 16:21 and the Exodus account emphasize the severity or large size of the hail by twice mentioning that it was “very great”: cf. ca¿laza mega¿lh . . . mega¿lh e˙sti«n hJ plhgh\ aujthvß sfo/dra (“great hail . . . the plague of it is very great”) with Exod. 9:18, 24, ca¿lazan pollh\n sfo/dra . . . ca¿laza pollh\ sfo/dra (“very great hail . . . the hail was very great”; likewise Josephus, </a:t>
            </a:r>
            <a:r>
              <a:rPr lang="en-SG" sz="1200" b="0" i="1" u="none" strike="noStrike" kern="1200" baseline="0">
                <a:solidFill>
                  <a:schemeClr val="tx1"/>
                </a:solidFill>
                <a:latin typeface="Arial"/>
                <a:ea typeface="+mn-ea"/>
                <a:cs typeface="Arial"/>
              </a:rPr>
              <a:t>Ant. </a:t>
            </a:r>
            <a:r>
              <a:rPr lang="en-SG" sz="1200" b="0" i="0" u="none" strike="noStrike" kern="1200" baseline="0">
                <a:solidFill>
                  <a:schemeClr val="tx1"/>
                </a:solidFill>
                <a:latin typeface="Arial"/>
                <a:ea typeface="+mn-ea"/>
                <a:cs typeface="Arial"/>
              </a:rPr>
              <a:t>2.304–5). Cf. Josh. 10:11: “the Lord threw large stones from heaven . . . hailstones.” John says that the hailstones each weighed a “talent,” which varied in ancient times from 45 pounds up to 130 pounds (cf. Josephus, </a:t>
            </a:r>
            <a:r>
              <a:rPr lang="en-SG" sz="1200" b="0" i="1" u="none" strike="noStrike" kern="1200" baseline="0">
                <a:solidFill>
                  <a:schemeClr val="tx1"/>
                </a:solidFill>
                <a:latin typeface="Arial"/>
                <a:ea typeface="+mn-ea"/>
                <a:cs typeface="Arial"/>
              </a:rPr>
              <a:t>War </a:t>
            </a:r>
            <a:r>
              <a:rPr lang="en-SG" sz="1200" b="0" i="0" u="none" strike="noStrike" kern="1200" baseline="0">
                <a:solidFill>
                  <a:schemeClr val="tx1"/>
                </a:solidFill>
                <a:latin typeface="Arial"/>
                <a:ea typeface="+mn-ea"/>
                <a:cs typeface="Arial"/>
              </a:rPr>
              <a:t>5.270).</a:t>
            </a:r>
          </a:p>
          <a:p>
            <a:endParaRPr lang="en-SG" sz="1200" b="0" i="0" u="none" strike="noStrike" kern="1200" baseline="0">
              <a:solidFill>
                <a:schemeClr val="tx1"/>
              </a:solidFill>
              <a:latin typeface="Arial"/>
              <a:ea typeface="+mn-ea"/>
              <a:cs typeface="Arial"/>
            </a:endParaRPr>
          </a:p>
          <a:p>
            <a:r>
              <a:rPr lang="mr-IN" sz="1200" b="0" i="0" u="none" strike="noStrike" kern="1200" baseline="0">
                <a:solidFill>
                  <a:schemeClr val="tx1"/>
                </a:solidFill>
                <a:latin typeface="Arial"/>
                <a:ea typeface="+mn-ea"/>
                <a:cs typeface="Arial"/>
              </a:rPr>
              <a:t>[Rev., p. 846]</a:t>
            </a:r>
          </a:p>
          <a:p>
            <a:endParaRPr lang="mr-IN" sz="1200" b="0" i="0" u="none" strike="noStrike" kern="1200" baseline="0">
              <a:solidFill>
                <a:schemeClr val="tx1"/>
              </a:solidFill>
              <a:latin typeface="Arial"/>
              <a:ea typeface="+mn-ea"/>
              <a:cs typeface="Arial"/>
            </a:endParaRPr>
          </a:p>
          <a:p>
            <a:r>
              <a:rPr lang="en-US" sz="1200" b="0" i="0" u="none" strike="noStrike" kern="1200" baseline="0">
                <a:solidFill>
                  <a:schemeClr val="tx1"/>
                </a:solidFill>
                <a:latin typeface="Arial"/>
                <a:ea typeface="+mn-ea"/>
                <a:cs typeface="Arial"/>
              </a:rPr>
              <a:t>	"God’s end-time defeat of Israel’s enemy described in Ezek. 38:19–22 may also be in mind in Rev. 16:18–21: “a great earthquake . . . the mountains also will be thrown down . . . every wall will fall . . . and I will rain on him . . . hailstones.” Indeed, Ezek. 38:19–22 is cited in Jewish writings together with the exodus plague of hail in explaining that the latter is typological of the plague that will descend on unbelievers in the end-time judgment (so </a:t>
            </a:r>
            <a:r>
              <a:rPr lang="en-US" sz="1200" b="0" i="1" u="none" strike="noStrike" kern="1200" baseline="0">
                <a:solidFill>
                  <a:schemeClr val="tx1"/>
                </a:solidFill>
                <a:latin typeface="Arial"/>
                <a:ea typeface="+mn-ea"/>
                <a:cs typeface="Arial"/>
              </a:rPr>
              <a:t>Midr. Rab. </a:t>
            </a:r>
            <a:r>
              <a:rPr lang="en-US" sz="1200" b="0" i="0" u="none" strike="noStrike" kern="1200" baseline="0">
                <a:solidFill>
                  <a:schemeClr val="tx1"/>
                </a:solidFill>
                <a:latin typeface="Arial"/>
                <a:ea typeface="+mn-ea"/>
                <a:cs typeface="Arial"/>
              </a:rPr>
              <a:t>Exod. 12.2, 7; </a:t>
            </a:r>
            <a:r>
              <a:rPr lang="en-US" sz="1200" b="0" i="1" u="none" strike="noStrike" kern="1200" baseline="0">
                <a:solidFill>
                  <a:schemeClr val="tx1"/>
                </a:solidFill>
                <a:latin typeface="Arial"/>
                <a:ea typeface="+mn-ea"/>
                <a:cs typeface="Arial"/>
              </a:rPr>
              <a:t>Mekilta, </a:t>
            </a:r>
            <a:r>
              <a:rPr lang="en-US" sz="1200" b="0" i="0" u="none" strike="noStrike" kern="1200" baseline="0">
                <a:solidFill>
                  <a:schemeClr val="tx1"/>
                </a:solidFill>
                <a:latin typeface="Arial"/>
                <a:ea typeface="+mn-ea"/>
                <a:cs typeface="Arial"/>
              </a:rPr>
              <a:t>BeshallahΩ 6.30–35; </a:t>
            </a:r>
            <a:r>
              <a:rPr lang="en-US" sz="1200" b="0" i="1" u="none" strike="noStrike" kern="1200" baseline="0">
                <a:solidFill>
                  <a:schemeClr val="tx1"/>
                </a:solidFill>
                <a:latin typeface="Arial"/>
                <a:ea typeface="+mn-ea"/>
                <a:cs typeface="Arial"/>
              </a:rPr>
              <a:t>Pesikta Rabbati </a:t>
            </a:r>
            <a:r>
              <a:rPr lang="en-US" sz="1200" b="0" i="0" u="none" strike="noStrike" kern="1200" baseline="0">
                <a:solidFill>
                  <a:schemeClr val="tx1"/>
                </a:solidFill>
                <a:latin typeface="Arial"/>
                <a:ea typeface="+mn-ea"/>
                <a:cs typeface="Arial"/>
              </a:rPr>
              <a:t>17.8; </a:t>
            </a:r>
            <a:r>
              <a:rPr lang="en-US" sz="1200" b="0" i="1" u="none" strike="noStrike" kern="1200" baseline="0">
                <a:solidFill>
                  <a:schemeClr val="tx1"/>
                </a:solidFill>
                <a:latin typeface="Arial"/>
                <a:ea typeface="+mn-ea"/>
                <a:cs typeface="Arial"/>
              </a:rPr>
              <a:t>Pesikta de Rab Kahana </a:t>
            </a:r>
            <a:r>
              <a:rPr lang="en-US" sz="1200" b="0" i="0" u="none" strike="noStrike" kern="1200" baseline="0">
                <a:solidFill>
                  <a:schemeClr val="tx1"/>
                </a:solidFill>
                <a:latin typeface="Arial"/>
                <a:ea typeface="+mn-ea"/>
                <a:cs typeface="Arial"/>
              </a:rPr>
              <a:t>7.11, in specific application to Rome). </a:t>
            </a:r>
            <a:r>
              <a:rPr lang="en-US" sz="1200" b="0" i="1" u="none" strike="noStrike" kern="1200" baseline="0">
                <a:solidFill>
                  <a:schemeClr val="tx1"/>
                </a:solidFill>
                <a:latin typeface="Arial"/>
                <a:ea typeface="+mn-ea"/>
                <a:cs typeface="Arial"/>
              </a:rPr>
              <a:t>Sib. Or. </a:t>
            </a:r>
            <a:r>
              <a:rPr lang="en-US" sz="1200" b="0" i="0" u="none" strike="noStrike" kern="1200" baseline="0">
                <a:solidFill>
                  <a:schemeClr val="tx1"/>
                </a:solidFill>
                <a:latin typeface="Arial"/>
                <a:ea typeface="+mn-ea"/>
                <a:cs typeface="Arial"/>
              </a:rPr>
              <a:t>3.680–92 likewise applies the Ezek. 38:22 depiction to the final judgment and breakup of the cosmos: “He will break . . . the mountains. . . . God will judge all people by . . . fire. . . . There will also be brimstone from heaven and stone and much grievous hail.” Cf. Wis. 5:22ff., where “hailstones full of wrath will be cast as out of a stone bow” to punish ungodly kings on the day of final judgment. Cf. also Ezek. 13:11–13, where twice the prophet mentions that God will send “a flooding rain” and “great stones” in judgment against false prophets."</a:t>
            </a:r>
            <a:endParaRPr lang="en-US">
              <a:latin typeface="Arial"/>
              <a:ea typeface="ＭＳ Ｐゴシック" charset="0"/>
              <a:cs typeface="Arial"/>
            </a:endParaRPr>
          </a:p>
          <a:p>
            <a:endParaRPr lang="en-US">
              <a:latin typeface="Arial"/>
              <a:ea typeface="ＭＳ Ｐゴシック" charset="0"/>
              <a:cs typeface="Arial"/>
            </a:endParaRPr>
          </a:p>
          <a:p>
            <a:r>
              <a:rPr lang="en-US">
                <a:latin typeface="Arial"/>
                <a:ea typeface="ＭＳ Ｐゴシック" charset="0"/>
                <a:cs typeface="Arial"/>
              </a:rPr>
              <a:t>______________-</a:t>
            </a:r>
          </a:p>
          <a:p>
            <a:r>
              <a:rPr lang="en-US">
                <a:latin typeface="Arial"/>
                <a:ea typeface="ＭＳ Ｐゴシック" charset="0"/>
                <a:cs typeface="Arial"/>
              </a:rPr>
              <a:t>http://myweathercontent.myweather.net/webhd/pkg/v2/template3.html?host=whio&amp;section=4&amp;page=42&amp;story=350</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93D38-7ABB-F04D-9EB6-58C23B59986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81698" name="Rectangle 2"/>
          <p:cNvSpPr>
            <a:spLocks noGrp="1" noRot="1" noChangeAspect="1" noChangeArrowheads="1"/>
          </p:cNvSpPr>
          <p:nvPr>
            <p:ph type="sldImg"/>
          </p:nvPr>
        </p:nvSpPr>
        <p:spPr>
          <a:solidFill>
            <a:srgbClr val="FFFFFF"/>
          </a:solidFill>
          <a:ln/>
        </p:spPr>
      </p:sp>
      <p:sp>
        <p:nvSpPr>
          <p:cNvPr id="11816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1"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F3B5C9-D216-E346-97D9-F44BF777A79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36642" name="Rectangle 2"/>
          <p:cNvSpPr>
            <a:spLocks noGrp="1" noRot="1" noChangeAspect="1" noChangeArrowheads="1"/>
          </p:cNvSpPr>
          <p:nvPr>
            <p:ph type="sldImg"/>
          </p:nvPr>
        </p:nvSpPr>
        <p:spPr>
          <a:solidFill>
            <a:srgbClr val="FFFFFF"/>
          </a:solidFill>
          <a:ln/>
        </p:spPr>
      </p:sp>
      <p:sp>
        <p:nvSpPr>
          <p:cNvPr id="1136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89"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9E04F3-FE16-9F48-954A-FBB8513926F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38690" name="Rectangle 2"/>
          <p:cNvSpPr>
            <a:spLocks noGrp="1" noRot="1" noChangeAspect="1" noChangeArrowheads="1"/>
          </p:cNvSpPr>
          <p:nvPr>
            <p:ph type="sldImg"/>
          </p:nvPr>
        </p:nvSpPr>
        <p:spPr>
          <a:solidFill>
            <a:srgbClr val="FFFFFF"/>
          </a:solidFill>
          <a:ln/>
        </p:spPr>
      </p:sp>
      <p:sp>
        <p:nvSpPr>
          <p:cNvPr id="1138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BS Bible Study (Hermeneutics) in Arabic</a:t>
            </a:r>
          </a:p>
        </p:txBody>
      </p:sp>
    </p:spTree>
    <p:extLst>
      <p:ext uri="{BB962C8B-B14F-4D97-AF65-F5344CB8AC3E}">
        <p14:creationId xmlns:p14="http://schemas.microsoft.com/office/powerpoint/2010/main" val="87668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5B5807-BE56-A34E-99B5-1F13A146AB9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a:xfrm>
            <a:off x="914400" y="4338638"/>
            <a:ext cx="5029200" cy="2746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3" name="Slide Image Placeholder 1"/>
          <p:cNvSpPr>
            <a:spLocks noGrp="1" noRot="1" noChangeAspect="1"/>
          </p:cNvSpPr>
          <p:nvPr>
            <p:ph type="sldImg"/>
          </p:nvPr>
        </p:nvSpPr>
        <p:spPr>
          <a:ln/>
        </p:spPr>
      </p:sp>
      <p:sp>
        <p:nvSpPr>
          <p:cNvPr id="771074" name="Notes Placeholder 2"/>
          <p:cNvSpPr>
            <a:spLocks noGrp="1"/>
          </p:cNvSpPr>
          <p:nvPr>
            <p:ph type="body" idx="1"/>
          </p:nvPr>
        </p:nvSpPr>
        <p:spPr>
          <a:xfrm>
            <a:off x="914400" y="4343400"/>
            <a:ext cx="5029200" cy="2791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r>
              <a:rPr lang="en-US">
                <a:latin typeface="Times New Roman" charset="0"/>
                <a:ea typeface="ＭＳ Ｐゴシック" charset="0"/>
                <a:cs typeface="ＭＳ Ｐゴシック" charset="0"/>
              </a:rPr>
              <a:t>The word "seven" (</a:t>
            </a:r>
            <a:r>
              <a:rPr lang="en-US" err="1">
                <a:latin typeface="Times New Roman" charset="0"/>
                <a:ea typeface="ＭＳ Ｐゴシック" charset="0"/>
                <a:cs typeface="ＭＳ Ｐゴシック" charset="0"/>
              </a:rPr>
              <a:t>hepta</a:t>
            </a:r>
            <a:r>
              <a:rPr lang="en-US">
                <a:latin typeface="Times New Roman" charset="0"/>
                <a:ea typeface="ＭＳ Ｐゴシック" charset="0"/>
                <a:cs typeface="ＭＳ Ｐゴシック" charset="0"/>
              </a:rPr>
              <a:t>) appears 55 times in the book of Revelation.</a:t>
            </a:r>
          </a:p>
        </p:txBody>
      </p:sp>
      <p:sp>
        <p:nvSpPr>
          <p:cNvPr id="7710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67FAFA0-F494-764A-81A2-44B5D31013F5}"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Slide Image Placeholder 1"/>
          <p:cNvSpPr>
            <a:spLocks noGrp="1" noRot="1" noChangeAspect="1"/>
          </p:cNvSpPr>
          <p:nvPr>
            <p:ph type="sldImg"/>
          </p:nvPr>
        </p:nvSpPr>
        <p:spPr>
          <a:ln/>
        </p:spPr>
      </p:sp>
      <p:sp>
        <p:nvSpPr>
          <p:cNvPr id="773122" name="Notes Placeholder 2"/>
          <p:cNvSpPr>
            <a:spLocks noGrp="1"/>
          </p:cNvSpPr>
          <p:nvPr>
            <p:ph type="body" idx="1"/>
          </p:nvPr>
        </p:nvSpPr>
        <p:spPr>
          <a:xfrm>
            <a:off x="914400" y="4343400"/>
            <a:ext cx="5029200" cy="2791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r>
              <a:rPr lang="ar-SA" dirty="0">
                <a:latin typeface="Times New Roman" charset="0"/>
                <a:ea typeface="ＭＳ Ｐゴシック" charset="0"/>
                <a:cs typeface="ＭＳ Ｐゴシック" charset="0"/>
              </a:rPr>
              <a:t>تظهر كلمة "سبعة" (هيبتا) 55 مرة في سفر الرؤيا.
</a:t>
            </a:r>
            <a:endParaRPr lang="en-US" dirty="0">
              <a:latin typeface="Times New Roman" charset="0"/>
              <a:ea typeface="ＭＳ Ｐゴシック" charset="0"/>
              <a:cs typeface="ＭＳ Ｐゴシック" charset="0"/>
            </a:endParaRPr>
          </a:p>
        </p:txBody>
      </p:sp>
      <p:sp>
        <p:nvSpPr>
          <p:cNvPr id="7731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745015F-EDAB-1E4B-83D8-B842403DD159}" type="slidenum">
              <a:rPr kumimoji="0" lang="en-GB"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6435" name="Rectangle 1027"/>
          <p:cNvSpPr>
            <a:spLocks noGrp="1" noChangeArrowheads="1"/>
          </p:cNvSpPr>
          <p:nvPr>
            <p:ph type="ctrTitle"/>
          </p:nvPr>
        </p:nvSpPr>
        <p:spPr>
          <a:xfrm>
            <a:off x="914400" y="1676400"/>
            <a:ext cx="7315200" cy="1143000"/>
          </a:xfrm>
        </p:spPr>
        <p:txBody>
          <a:bodyPr/>
          <a:lstStyle>
            <a:lvl1pPr>
              <a:defRPr>
                <a:solidFill>
                  <a:schemeClr val="tx2"/>
                </a:solidFill>
              </a:defRPr>
            </a:lvl1pPr>
          </a:lstStyle>
          <a:p>
            <a:r>
              <a:rPr lang="en-US" dirty="0"/>
              <a:t>Click to edit Master title style</a:t>
            </a:r>
          </a:p>
        </p:txBody>
      </p:sp>
      <p:sp>
        <p:nvSpPr>
          <p:cNvPr id="786436" name="Rectangle 1028"/>
          <p:cNvSpPr>
            <a:spLocks noGrp="1" noChangeArrowheads="1"/>
          </p:cNvSpPr>
          <p:nvPr>
            <p:ph type="subTitle" idx="1"/>
          </p:nvPr>
        </p:nvSpPr>
        <p:spPr>
          <a:xfrm>
            <a:off x="914400" y="2971800"/>
            <a:ext cx="7315200" cy="1752600"/>
          </a:xfrm>
          <a:ln>
            <a:noFill/>
          </a:ln>
        </p:spPr>
        <p:txBody>
          <a:bodyPr/>
          <a:lstStyle>
            <a:lvl1pPr marL="0" indent="0" algn="ctr">
              <a:buFontTx/>
              <a:buNone/>
              <a:defRPr>
                <a:solidFill>
                  <a:schemeClr val="tx2"/>
                </a:solidFill>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030"/>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031"/>
          <p:cNvSpPr>
            <a:spLocks noGrp="1" noChangeArrowheads="1"/>
          </p:cNvSpPr>
          <p:nvPr>
            <p:ph type="sldNum" sz="quarter" idx="12"/>
          </p:nvPr>
        </p:nvSpPr>
        <p:spPr/>
        <p:txBody>
          <a:bodyPr/>
          <a:lstStyle>
            <a:lvl1pPr eaLnBrk="1" hangingPunct="1">
              <a:defRPr>
                <a:latin typeface="Arial" charset="0"/>
              </a:defRPr>
            </a:lvl1pPr>
          </a:lstStyle>
          <a:p>
            <a:pPr>
              <a:defRPr/>
            </a:pPr>
            <a:fld id="{0495102D-BBA8-444B-BF78-AA0AC45EBBD4}" type="slidenum">
              <a:rPr lang="en-US"/>
              <a:pPr>
                <a:defRPr/>
              </a:pPr>
              <a:t>‹#›</a:t>
            </a:fld>
            <a:endParaRPr lang="en-US"/>
          </a:p>
        </p:txBody>
      </p:sp>
    </p:spTree>
    <p:extLst>
      <p:ext uri="{BB962C8B-B14F-4D97-AF65-F5344CB8AC3E}">
        <p14:creationId xmlns:p14="http://schemas.microsoft.com/office/powerpoint/2010/main" val="28470364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4371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36FF36-610C-454B-BF8C-9E82A519305A}" type="slidenum">
              <a:rPr lang="en-US"/>
              <a:pPr>
                <a:defRPr/>
              </a:pPr>
              <a:t>‹#›</a:t>
            </a:fld>
            <a:endParaRPr lang="en-US"/>
          </a:p>
        </p:txBody>
      </p:sp>
    </p:spTree>
    <p:extLst>
      <p:ext uri="{BB962C8B-B14F-4D97-AF65-F5344CB8AC3E}">
        <p14:creationId xmlns:p14="http://schemas.microsoft.com/office/powerpoint/2010/main" val="1536517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en-SG"/>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1BEFD5CC-25D3-8F43-96EE-0558434DEE06}" type="slidenum">
              <a:rPr lang="en-US"/>
              <a:pPr>
                <a:defRPr/>
              </a:pPr>
              <a:t>‹#›</a:t>
            </a:fld>
            <a:endParaRPr lang="en-US"/>
          </a:p>
        </p:txBody>
      </p:sp>
    </p:spTree>
    <p:extLst>
      <p:ext uri="{BB962C8B-B14F-4D97-AF65-F5344CB8AC3E}">
        <p14:creationId xmlns:p14="http://schemas.microsoft.com/office/powerpoint/2010/main" val="7497819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SG"/>
          </a:p>
        </p:txBody>
      </p:sp>
      <p:sp>
        <p:nvSpPr>
          <p:cNvPr id="3" name="Table Placeholder 2"/>
          <p:cNvSpPr>
            <a:spLocks noGrp="1"/>
          </p:cNvSpPr>
          <p:nvPr>
            <p:ph type="tbl" idx="1"/>
          </p:nvPr>
        </p:nvSpPr>
        <p:spPr>
          <a:xfrm>
            <a:off x="685800" y="1981200"/>
            <a:ext cx="7772400" cy="4114800"/>
          </a:xfrm>
        </p:spPr>
        <p:txBody>
          <a:bodyPr/>
          <a:lstStyle/>
          <a:p>
            <a:pPr lvl="0"/>
            <a:endParaRPr lang="en-SG" noProof="0"/>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5E3059B-750B-A849-ACDD-BE89AFD8613D}" type="slidenum">
              <a:rPr lang="en-US"/>
              <a:pPr>
                <a:defRPr/>
              </a:pPr>
              <a:t>‹#›</a:t>
            </a:fld>
            <a:endParaRPr lang="en-US"/>
          </a:p>
        </p:txBody>
      </p:sp>
    </p:spTree>
    <p:extLst>
      <p:ext uri="{BB962C8B-B14F-4D97-AF65-F5344CB8AC3E}">
        <p14:creationId xmlns:p14="http://schemas.microsoft.com/office/powerpoint/2010/main" val="34558081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1F286E0E-9BD4-1044-983E-7D454D6DE471}" type="slidenum">
              <a:rPr lang="en-US"/>
              <a:pPr>
                <a:defRPr/>
              </a:pPr>
              <a:t>‹#›</a:t>
            </a:fld>
            <a:endParaRPr lang="en-US"/>
          </a:p>
        </p:txBody>
      </p:sp>
    </p:spTree>
    <p:extLst>
      <p:ext uri="{BB962C8B-B14F-4D97-AF65-F5344CB8AC3E}">
        <p14:creationId xmlns:p14="http://schemas.microsoft.com/office/powerpoint/2010/main" val="26831398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0B3A6D6-0C55-514D-8ED7-DFEF4E0015E1}"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00FFF1B3-6813-1447-81BC-310090C8DDF4}"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392653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15D5A19-27A8-B94B-BD54-A15C67D66691}"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7F6615F2-222B-9545-AAC3-D5F50832176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510223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7424749-0C97-374C-95DE-F4E1B70B4638}"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6B536FAA-86DB-0945-8D90-AD64F29B71A8}"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756443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6973F7F-9933-E744-9421-7FFDB0AF4467}"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9512582D-10CB-0A44-B3A9-B26CA6E39BF6}"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896069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C11938CC-6702-AF40-84BA-C975283F95AC}"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lvl1pPr>
              <a:defRPr/>
            </a:lvl1pPr>
          </a:lstStyle>
          <a:p>
            <a:fld id="{91127BA1-7FA4-AD48-BF14-DF80AF04B0EF}"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5340120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4F0EA8B-C751-5D4E-A979-F6C3B4CBF093}"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lvl1pPr>
              <a:defRPr/>
            </a:lvl1pPr>
          </a:lstStyle>
          <a:p>
            <a:fld id="{6AE755D0-30B4-7F4A-BA57-A7211BAF2EFE}"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97580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500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DC2277A-1F56-4E4C-BB60-DA02097F68A7}"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lvl1pPr>
              <a:defRPr/>
            </a:lvl1pPr>
          </a:lstStyle>
          <a:p>
            <a:fld id="{36159893-49DF-D648-A8CA-A0FEB1DD168E}"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270170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A42E214-FDF0-8D40-B77A-3DC3538B20F3}"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1AFF09A1-6C10-4842-B883-8EB086E256D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264362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DC29376-3AD8-004C-956D-59D27A8CFC4E}"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73DE2127-154F-3A48-BE52-85BCFBD6E991}"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6108791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BC48AA5-CEF8-064C-9F86-7A492DA3C755}"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C0153377-4BAF-3347-8274-673D51D9C7A8}"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6026215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706157-53B7-D54E-BD45-A497DF24FA34}" type="datetimeFigureOut">
              <a:rPr lang="en-US">
                <a:solidFill>
                  <a:srgbClr val="000000"/>
                </a:solidFill>
                <a:latin typeface="Arial"/>
                <a:ea typeface="ＭＳ Ｐゴシック"/>
                <a:cs typeface="ＭＳ Ｐゴシック"/>
              </a:rPr>
              <a:pPr/>
              <a:t>2/26/23</a:t>
            </a:fld>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EEB62358-BAB2-F647-930D-341BF5181A61}"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0494394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A38485-247F-D343-8BA8-D25369C2AAD2}"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929379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2BC5FC7-FD0E-D340-9E63-432F1753B435}"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4527378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8BA49A-D2BF-2B4C-A1B9-DB7B699F5B92}"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32732210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B4D36502-B407-8E41-84B3-BA400A855372}"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21799509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1804742A-F4F3-D54A-8DDF-0E7A93085307}"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280385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97804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BE634A31-79DE-1146-9A3C-AE24048C7154}"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2946560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F451081F-CADB-BF44-B497-4EC0734E472A}"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28770805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DCD6DD7-EEDC-AC4D-8B0B-52F43AB7F717}"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3384680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A0E028C7-0369-D749-B2EA-56335A416A57}"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2929448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9C90D0F-4021-FD40-94BB-AEE6639BAD01}"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32728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A1AD81D-6C85-F74E-A0FC-5FD5F2AE2ECF}"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9001511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ctrTitle" sz="quarter"/>
          </p:nvPr>
        </p:nvSpPr>
        <p:spPr>
          <a:xfrm>
            <a:off x="685800" y="2362200"/>
            <a:ext cx="7772400" cy="1219200"/>
          </a:xfrm>
        </p:spPr>
        <p:txBody>
          <a:bodyPr/>
          <a:lstStyle>
            <a:lvl1pPr algn="r">
              <a:defRPr/>
            </a:lvl1pPr>
          </a:lstStyle>
          <a:p>
            <a:pPr lvl="0"/>
            <a:r>
              <a:rPr lang="en-US" noProof="0"/>
              <a:t>Click to edit Master title style</a:t>
            </a:r>
          </a:p>
        </p:txBody>
      </p:sp>
      <p:sp>
        <p:nvSpPr>
          <p:cNvPr id="311299" name="Rectangle 3"/>
          <p:cNvSpPr>
            <a:spLocks noGrp="1" noChangeArrowheads="1"/>
          </p:cNvSpPr>
          <p:nvPr>
            <p:ph type="subTitle" sz="quarter" idx="1"/>
          </p:nvPr>
        </p:nvSpPr>
        <p:spPr>
          <a:xfrm>
            <a:off x="685800" y="3581400"/>
            <a:ext cx="7772400" cy="1143000"/>
          </a:xfr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ctr"/>
          <a:lstStyle>
            <a:lvl1pPr marL="0" indent="0" algn="r">
              <a:buFont typeface="Wingdings" charset="0"/>
              <a:buNone/>
              <a:defRPr sz="3400"/>
            </a:lvl1pPr>
          </a:lstStyle>
          <a:p>
            <a:pPr lvl="0"/>
            <a:r>
              <a:rPr lang="en-US" noProof="0"/>
              <a:t>Click to edit Master subtitle style</a:t>
            </a:r>
          </a:p>
        </p:txBody>
      </p:sp>
      <p:sp>
        <p:nvSpPr>
          <p:cNvPr id="311300" name="Rectangle 4"/>
          <p:cNvSpPr>
            <a:spLocks noGrp="1" noChangeArrowheads="1"/>
          </p:cNvSpPr>
          <p:nvPr>
            <p:ph type="dt" sz="quarter" idx="2"/>
          </p:nvPr>
        </p:nvSpPr>
        <p:spPr>
          <a:xfrm>
            <a:off x="685800" y="6324600"/>
            <a:ext cx="1905000" cy="45720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lvl1pPr>
          </a:lstStyle>
          <a:p>
            <a:fld id="{1F6BE82D-435D-9F40-8444-CF728F3E79C9}"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311301" name="Rectangle 5"/>
          <p:cNvSpPr>
            <a:spLocks noGrp="1" noChangeArrowheads="1"/>
          </p:cNvSpPr>
          <p:nvPr>
            <p:ph type="ftr" sz="quarter" idx="3"/>
          </p:nvPr>
        </p:nvSpPr>
        <p:spPr>
          <a:xfrm>
            <a:off x="3124200" y="6324600"/>
            <a:ext cx="2895600" cy="45720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lvl1pPr>
          </a:lstStyle>
          <a:p>
            <a:endParaRPr lang="en-US">
              <a:solidFill>
                <a:srgbClr val="000000"/>
              </a:solidFill>
              <a:latin typeface="Arial"/>
              <a:ea typeface="ＭＳ Ｐゴシック"/>
            </a:endParaRPr>
          </a:p>
        </p:txBody>
      </p:sp>
      <p:sp>
        <p:nvSpPr>
          <p:cNvPr id="311302" name="Rectangle 6"/>
          <p:cNvSpPr>
            <a:spLocks noGrp="1" noChangeArrowheads="1"/>
          </p:cNvSpPr>
          <p:nvPr>
            <p:ph type="sldNum" sz="quarter" idx="4"/>
          </p:nvPr>
        </p:nvSpPr>
        <p:spPr/>
        <p:txBody>
          <a:bodyPr/>
          <a:lstStyle>
            <a:lvl1pPr>
              <a:defRPr/>
            </a:lvl1pPr>
          </a:lstStyle>
          <a:p>
            <a:fld id="{80912013-BD87-B54F-BEE7-DA6E07CE918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65176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28AD6F7-D933-0A49-8DC8-07086B9212C7}"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2C2D0A6C-0AF4-E643-8E90-FA7DE5873E8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1432594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1ECDDE8-9DA0-8E44-8553-34C7702ECA1F}"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5C15E8D1-CD18-8745-B0A2-9767E1D7B13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2237039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FA98341-8710-9241-BB80-8DAF57F04093}"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550CC188-3309-A643-A1E8-2F37D6BD6D0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66392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16065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71E5ABB-27F1-1C4F-A1A2-0E17FAE96D05}"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EA9DE274-2C47-644C-A996-400EBE9B91D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219255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4AB4102-3A8E-3D46-9FF0-5B6C1D653844}"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05835326-BC5A-B644-938E-093CFBC46EAE}"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4957337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43360E-79BD-514B-B475-928A05CCAFD3}"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F7AB8B4D-E7EB-9747-8904-83DE0DFBA498}"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2504522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0A9F68C-C65B-B344-927F-AB5CC4E418A1}"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2E913C63-072F-AE42-89A8-3AFFFE7083A2}"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8307249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23B5BB-8755-F04A-903F-3EADE79266F3}"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FA6D9682-9BDC-2446-9511-E25086896E8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4136886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5E158FE-A68E-3541-B641-9C90E4F9EBF9}"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9D8EF387-52BF-C54E-A13E-F4475C95999C}"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4236059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51C63C-16DF-484B-AEFD-772DBF91DF41}" type="datetimeFigureOut">
              <a:rPr lang="en-US">
                <a:solidFill>
                  <a:srgbClr val="000000"/>
                </a:solidFill>
                <a:latin typeface="Arial"/>
                <a:ea typeface="ＭＳ Ｐゴシック"/>
              </a:rPr>
              <a:pPr/>
              <a:t>2/26/23</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3F117052-68B7-0C4E-ABEF-42E2904A077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520736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defTabSz="449263">
              <a:defRPr>
                <a:latin typeface="Arial" charset="0"/>
                <a:ea typeface="ＭＳ Ｐゴシック" charset="0"/>
                <a:cs typeface="ＭＳ Ｐゴシック" charset="0"/>
              </a:defRPr>
            </a:lvl1pPr>
          </a:lstStyle>
          <a:p>
            <a:pPr>
              <a:defRPr/>
            </a:pPr>
            <a:fld id="{C2187777-F2D1-4743-8E12-331A038982F1}" type="datetime1">
              <a:rPr lang="en-US"/>
              <a:pPr>
                <a:defRPr/>
              </a:pPr>
              <a:t>2/26/23</a:t>
            </a:fld>
            <a:endParaRPr lang="en-US"/>
          </a:p>
        </p:txBody>
      </p:sp>
      <p:sp>
        <p:nvSpPr>
          <p:cNvPr id="5" name="Rectangle 1029"/>
          <p:cNvSpPr>
            <a:spLocks noGrp="1" noChangeArrowheads="1"/>
          </p:cNvSpPr>
          <p:nvPr>
            <p:ph type="ftr" sz="quarter" idx="11"/>
          </p:nvPr>
        </p:nvSpPr>
        <p:spPr>
          <a:xfrm>
            <a:off x="3124200" y="6324600"/>
            <a:ext cx="2895600" cy="457200"/>
          </a:xfrm>
          <a:effectLst/>
        </p:spPr>
        <p:txBody>
          <a:bodyPr/>
          <a:lstStyle>
            <a:lvl1pPr defTabSz="449263">
              <a:defRPr>
                <a:latin typeface="Arial" pitchFamily="-111" charset="0"/>
                <a:ea typeface="+mn-ea"/>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843DD8C6-EE9A-42A7-8EE9-C99041DCDFD9}" type="slidenum">
              <a:rPr lang="en-US"/>
              <a:pPr>
                <a:defRPr/>
              </a:pPr>
              <a:t>‹#›</a:t>
            </a:fld>
            <a:endParaRPr lang="en-US"/>
          </a:p>
        </p:txBody>
      </p:sp>
    </p:spTree>
    <p:extLst>
      <p:ext uri="{BB962C8B-B14F-4D97-AF65-F5344CB8AC3E}">
        <p14:creationId xmlns:p14="http://schemas.microsoft.com/office/powerpoint/2010/main" val="7914016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3057109A-40C7-4819-83C7-B6BC47418062}" type="datetime1">
              <a:rPr lang="en-US"/>
              <a:pPr>
                <a:defRPr/>
              </a:pPr>
              <a:t>2/26/23</a:t>
            </a:fld>
            <a:endParaRPr lang="en-US"/>
          </a:p>
        </p:txBody>
      </p:sp>
      <p:sp>
        <p:nvSpPr>
          <p:cNvPr id="5"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A7A19F0C-9CC4-433C-BC87-0F676A30BA34}" type="slidenum">
              <a:rPr lang="en-US"/>
              <a:pPr>
                <a:defRPr/>
              </a:pPr>
              <a:t>‹#›</a:t>
            </a:fld>
            <a:endParaRPr lang="en-US"/>
          </a:p>
        </p:txBody>
      </p:sp>
    </p:spTree>
    <p:extLst>
      <p:ext uri="{BB962C8B-B14F-4D97-AF65-F5344CB8AC3E}">
        <p14:creationId xmlns:p14="http://schemas.microsoft.com/office/powerpoint/2010/main" val="42940255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26A68436-80BC-41ED-B8EE-8558E6128F29}" type="datetime1">
              <a:rPr lang="en-US"/>
              <a:pPr>
                <a:defRPr/>
              </a:pPr>
              <a:t>2/26/23</a:t>
            </a:fld>
            <a:endParaRPr lang="en-US"/>
          </a:p>
        </p:txBody>
      </p:sp>
      <p:sp>
        <p:nvSpPr>
          <p:cNvPr id="5"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8ED970A4-8D8C-4E00-A16A-749EBB3D817A}" type="slidenum">
              <a:rPr lang="en-US"/>
              <a:pPr>
                <a:defRPr/>
              </a:pPr>
              <a:t>‹#›</a:t>
            </a:fld>
            <a:endParaRPr lang="en-US"/>
          </a:p>
        </p:txBody>
      </p:sp>
    </p:spTree>
    <p:extLst>
      <p:ext uri="{BB962C8B-B14F-4D97-AF65-F5344CB8AC3E}">
        <p14:creationId xmlns:p14="http://schemas.microsoft.com/office/powerpoint/2010/main" val="207622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4380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A134F8CA-365E-443C-BA8B-0D43EED4A813}" type="datetime1">
              <a:rPr lang="en-US"/>
              <a:pPr>
                <a:defRPr/>
              </a:pPr>
              <a:t>2/26/23</a:t>
            </a:fld>
            <a:endParaRPr lang="en-US"/>
          </a:p>
        </p:txBody>
      </p:sp>
      <p:sp>
        <p:nvSpPr>
          <p:cNvPr id="6"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338E5E22-03A5-4081-8409-9DC0941D0805}" type="slidenum">
              <a:rPr lang="en-US"/>
              <a:pPr>
                <a:defRPr/>
              </a:pPr>
              <a:t>‹#›</a:t>
            </a:fld>
            <a:endParaRPr lang="en-US"/>
          </a:p>
        </p:txBody>
      </p:sp>
    </p:spTree>
    <p:extLst>
      <p:ext uri="{BB962C8B-B14F-4D97-AF65-F5344CB8AC3E}">
        <p14:creationId xmlns:p14="http://schemas.microsoft.com/office/powerpoint/2010/main" val="13352199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1DCB4390-6486-4795-80B1-D8D83745D2F8}" type="datetime1">
              <a:rPr lang="en-US"/>
              <a:pPr>
                <a:defRPr/>
              </a:pPr>
              <a:t>2/26/23</a:t>
            </a:fld>
            <a:endParaRPr lang="en-US"/>
          </a:p>
        </p:txBody>
      </p:sp>
      <p:sp>
        <p:nvSpPr>
          <p:cNvPr id="8"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9"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631B3E99-723E-4DB2-A8D7-83E0B81069EB}" type="slidenum">
              <a:rPr lang="en-US"/>
              <a:pPr>
                <a:defRPr/>
              </a:pPr>
              <a:t>‹#›</a:t>
            </a:fld>
            <a:endParaRPr lang="en-US"/>
          </a:p>
        </p:txBody>
      </p:sp>
    </p:spTree>
    <p:extLst>
      <p:ext uri="{BB962C8B-B14F-4D97-AF65-F5344CB8AC3E}">
        <p14:creationId xmlns:p14="http://schemas.microsoft.com/office/powerpoint/2010/main" val="34983353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F7E50521-27FB-4E63-8D88-10602DA5A6C9}" type="datetime1">
              <a:rPr lang="en-US"/>
              <a:pPr>
                <a:defRPr/>
              </a:pPr>
              <a:t>2/26/23</a:t>
            </a:fld>
            <a:endParaRPr lang="en-US"/>
          </a:p>
        </p:txBody>
      </p:sp>
      <p:sp>
        <p:nvSpPr>
          <p:cNvPr id="4"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5"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E2C77D19-E389-4BFC-8B82-EFE5DFB1AEA7}" type="slidenum">
              <a:rPr lang="en-US"/>
              <a:pPr>
                <a:defRPr/>
              </a:pPr>
              <a:t>‹#›</a:t>
            </a:fld>
            <a:endParaRPr lang="en-US"/>
          </a:p>
        </p:txBody>
      </p:sp>
    </p:spTree>
    <p:extLst>
      <p:ext uri="{BB962C8B-B14F-4D97-AF65-F5344CB8AC3E}">
        <p14:creationId xmlns:p14="http://schemas.microsoft.com/office/powerpoint/2010/main" val="34656098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772A409B-3416-4203-AA2D-309C3426FA96}" type="datetime1">
              <a:rPr lang="en-US"/>
              <a:pPr>
                <a:defRPr/>
              </a:pPr>
              <a:t>2/26/23</a:t>
            </a:fld>
            <a:endParaRPr lang="en-US"/>
          </a:p>
        </p:txBody>
      </p:sp>
      <p:sp>
        <p:nvSpPr>
          <p:cNvPr id="3"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4"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F419E4F0-9DF5-453C-9C2D-61FC5731F2F5}" type="slidenum">
              <a:rPr lang="en-US"/>
              <a:pPr>
                <a:defRPr/>
              </a:pPr>
              <a:t>‹#›</a:t>
            </a:fld>
            <a:endParaRPr lang="en-US"/>
          </a:p>
        </p:txBody>
      </p:sp>
    </p:spTree>
    <p:extLst>
      <p:ext uri="{BB962C8B-B14F-4D97-AF65-F5344CB8AC3E}">
        <p14:creationId xmlns:p14="http://schemas.microsoft.com/office/powerpoint/2010/main" val="19636959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5833AB80-1B42-43F5-9C47-9773DF68ABB7}" type="datetime1">
              <a:rPr lang="en-US"/>
              <a:pPr>
                <a:defRPr/>
              </a:pPr>
              <a:t>2/26/23</a:t>
            </a:fld>
            <a:endParaRPr lang="en-US"/>
          </a:p>
        </p:txBody>
      </p:sp>
      <p:sp>
        <p:nvSpPr>
          <p:cNvPr id="6"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3DDA89C0-81B7-41CB-B15F-490346F26B0C}" type="slidenum">
              <a:rPr lang="en-US"/>
              <a:pPr>
                <a:defRPr/>
              </a:pPr>
              <a:t>‹#›</a:t>
            </a:fld>
            <a:endParaRPr lang="en-US"/>
          </a:p>
        </p:txBody>
      </p:sp>
    </p:spTree>
    <p:extLst>
      <p:ext uri="{BB962C8B-B14F-4D97-AF65-F5344CB8AC3E}">
        <p14:creationId xmlns:p14="http://schemas.microsoft.com/office/powerpoint/2010/main" val="21103791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B4173FFE-ABCB-41F1-A381-13155483B010}" type="datetime1">
              <a:rPr lang="en-US"/>
              <a:pPr>
                <a:defRPr/>
              </a:pPr>
              <a:t>2/26/23</a:t>
            </a:fld>
            <a:endParaRPr lang="en-US"/>
          </a:p>
        </p:txBody>
      </p:sp>
      <p:sp>
        <p:nvSpPr>
          <p:cNvPr id="6"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677EE415-8A0A-44DE-8055-4D572902CE0D}" type="slidenum">
              <a:rPr lang="en-US"/>
              <a:pPr>
                <a:defRPr/>
              </a:pPr>
              <a:t>‹#›</a:t>
            </a:fld>
            <a:endParaRPr lang="en-US"/>
          </a:p>
        </p:txBody>
      </p:sp>
    </p:spTree>
    <p:extLst>
      <p:ext uri="{BB962C8B-B14F-4D97-AF65-F5344CB8AC3E}">
        <p14:creationId xmlns:p14="http://schemas.microsoft.com/office/powerpoint/2010/main" val="19161006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E1D4598B-7FD0-4E07-B6A0-D6A6715C9729}" type="datetime1">
              <a:rPr lang="en-US"/>
              <a:pPr>
                <a:defRPr/>
              </a:pPr>
              <a:t>2/26/23</a:t>
            </a:fld>
            <a:endParaRPr lang="en-US"/>
          </a:p>
        </p:txBody>
      </p:sp>
      <p:sp>
        <p:nvSpPr>
          <p:cNvPr id="5"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FDADC1FA-7A3C-433D-8D59-3C0F119F78B7}" type="slidenum">
              <a:rPr lang="en-US"/>
              <a:pPr>
                <a:defRPr/>
              </a:pPr>
              <a:t>‹#›</a:t>
            </a:fld>
            <a:endParaRPr lang="en-US"/>
          </a:p>
        </p:txBody>
      </p:sp>
    </p:spTree>
    <p:extLst>
      <p:ext uri="{BB962C8B-B14F-4D97-AF65-F5344CB8AC3E}">
        <p14:creationId xmlns:p14="http://schemas.microsoft.com/office/powerpoint/2010/main" val="38551416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defTabSz="449263">
              <a:defRPr>
                <a:latin typeface="Arial" charset="0"/>
                <a:ea typeface="ＭＳ Ｐゴシック" charset="0"/>
                <a:cs typeface="ＭＳ Ｐゴシック" charset="0"/>
              </a:defRPr>
            </a:lvl1pPr>
          </a:lstStyle>
          <a:p>
            <a:pPr>
              <a:defRPr/>
            </a:pPr>
            <a:fld id="{0ADF4C7E-976F-4D9E-941D-F76FCF845920}" type="datetime1">
              <a:rPr lang="en-US"/>
              <a:pPr>
                <a:defRPr/>
              </a:pPr>
              <a:t>2/26/23</a:t>
            </a:fld>
            <a:endParaRPr lang="en-US"/>
          </a:p>
        </p:txBody>
      </p:sp>
      <p:sp>
        <p:nvSpPr>
          <p:cNvPr id="5" name="Rectangle 1028"/>
          <p:cNvSpPr>
            <a:spLocks noGrp="1" noChangeArrowheads="1"/>
          </p:cNvSpPr>
          <p:nvPr>
            <p:ph type="ftr" sz="quarter" idx="11"/>
          </p:nvPr>
        </p:nvSpPr>
        <p:spPr/>
        <p:txBody>
          <a:bodyPr/>
          <a:lstStyle>
            <a:lvl1pPr defTabSz="449263">
              <a:defRPr>
                <a:latin typeface="Arial" pitchFamily="-111" charset="0"/>
                <a:ea typeface="+mn-ea"/>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atin typeface="Arial" charset="0"/>
                <a:ea typeface="ＭＳ Ｐゴシック" charset="0"/>
                <a:cs typeface="ＭＳ Ｐゴシック" charset="0"/>
              </a:defRPr>
            </a:lvl1pPr>
          </a:lstStyle>
          <a:p>
            <a:pPr>
              <a:defRPr/>
            </a:pPr>
            <a:fld id="{A2099451-6771-4300-BABF-6BB7BDE393A9}" type="slidenum">
              <a:rPr lang="en-US"/>
              <a:pPr>
                <a:defRPr/>
              </a:pPr>
              <a:t>‹#›</a:t>
            </a:fld>
            <a:endParaRPr lang="en-US"/>
          </a:p>
        </p:txBody>
      </p:sp>
    </p:spTree>
    <p:extLst>
      <p:ext uri="{BB962C8B-B14F-4D97-AF65-F5344CB8AC3E}">
        <p14:creationId xmlns:p14="http://schemas.microsoft.com/office/powerpoint/2010/main" val="23141003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436107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957931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BA9FF9-F3E4-2C46-A39C-B5CC88CF0DDD}" type="slidenum">
              <a:rPr lang="en-US"/>
              <a:pPr>
                <a:defRPr/>
              </a:pPr>
              <a:t>‹#›</a:t>
            </a:fld>
            <a:endParaRPr lang="en-US"/>
          </a:p>
        </p:txBody>
      </p:sp>
    </p:spTree>
    <p:extLst>
      <p:ext uri="{BB962C8B-B14F-4D97-AF65-F5344CB8AC3E}">
        <p14:creationId xmlns:p14="http://schemas.microsoft.com/office/powerpoint/2010/main" val="1377169982"/>
      </p:ext>
    </p:extLst>
  </p:cSld>
  <p:clrMapOvr>
    <a:masterClrMapping/>
  </p:clrMapOvr>
  <p:transition spd="med">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81092499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5861694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6768357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5650130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4600528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5775143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901482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4433846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0626833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9232671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a:defRPr/>
            </a:lvl1pPr>
          </a:lstStyle>
          <a:p>
            <a:pPr>
              <a:defRPr/>
            </a:pPr>
            <a:fld id="{215CD0A0-433C-F34E-BD83-51702654AD64}" type="datetime1">
              <a:rPr lang="en-US"/>
              <a:pPr>
                <a:defRPr/>
              </a:pPr>
              <a:t>2/26/23</a:t>
            </a:fld>
            <a:endParaRPr lang="en-US"/>
          </a:p>
        </p:txBody>
      </p:sp>
      <p:sp>
        <p:nvSpPr>
          <p:cNvPr id="5" name="Rectangle 1029"/>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2F009E76-FE5F-F44E-9AEA-2B7C209E3782}" type="slidenum">
              <a:rPr lang="en-US"/>
              <a:pPr>
                <a:defRPr/>
              </a:pPr>
              <a:t>‹#›</a:t>
            </a:fld>
            <a:endParaRPr lang="en-US"/>
          </a:p>
        </p:txBody>
      </p:sp>
    </p:spTree>
    <p:extLst>
      <p:ext uri="{BB962C8B-B14F-4D97-AF65-F5344CB8AC3E}">
        <p14:creationId xmlns:p14="http://schemas.microsoft.com/office/powerpoint/2010/main" val="8249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D102F0E6-BEBB-B841-B166-9BB7D58237B6}" type="datetime1">
              <a:rPr lang="en-US"/>
              <a:pPr>
                <a:defRPr/>
              </a:pPr>
              <a:t>2/26/23</a:t>
            </a:fld>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BE796FE9-C17F-3D4D-99F4-680DB437240F}" type="slidenum">
              <a:rPr lang="en-US"/>
              <a:pPr>
                <a:defRPr/>
              </a:pPr>
              <a:t>‹#›</a:t>
            </a:fld>
            <a:endParaRPr lang="en-US"/>
          </a:p>
        </p:txBody>
      </p:sp>
    </p:spTree>
    <p:extLst>
      <p:ext uri="{BB962C8B-B14F-4D97-AF65-F5344CB8AC3E}">
        <p14:creationId xmlns:p14="http://schemas.microsoft.com/office/powerpoint/2010/main" val="75837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a:defRPr/>
            </a:lvl1pPr>
          </a:lstStyle>
          <a:p>
            <a:pPr>
              <a:defRPr/>
            </a:pPr>
            <a:fld id="{215CD0A0-433C-F34E-BD83-51702654AD64}" type="datetime1">
              <a:rPr lang="en-US">
                <a:solidFill>
                  <a:srgbClr val="000000"/>
                </a:solidFill>
              </a:rPr>
              <a:pPr>
                <a:defRPr/>
              </a:pPr>
              <a:t>2/26/23</a:t>
            </a:fld>
            <a:endParaRPr lang="en-US">
              <a:solidFill>
                <a:srgbClr val="000000"/>
              </a:solidFill>
            </a:endParaRPr>
          </a:p>
        </p:txBody>
      </p:sp>
      <p:sp>
        <p:nvSpPr>
          <p:cNvPr id="5" name="Rectangle 1029"/>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2F009E76-FE5F-F44E-9AEA-2B7C209E37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66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D102F0E6-BEBB-B841-B166-9BB7D58237B6}" type="datetime1">
              <a:rPr lang="en-US">
                <a:solidFill>
                  <a:srgbClr val="000000"/>
                </a:solidFill>
              </a:rPr>
              <a:pPr>
                <a:defRPr/>
              </a:pPr>
              <a:t>2/26/23</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BE796FE9-C17F-3D4D-99F4-680DB43724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51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04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fld id="{87413B2D-0F53-D34C-922A-F8A2CFE89CD5}" type="datetime1">
              <a:rPr lang="en-US">
                <a:solidFill>
                  <a:srgbClr val="000000"/>
                </a:solidFill>
              </a:rPr>
              <a:pPr>
                <a:defRPr/>
              </a:pPr>
              <a:t>2/26/23</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4DD81CA0-64FE-A740-8B43-668E5D3570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4054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pPr>
              <a:defRPr/>
            </a:pPr>
            <a:fld id="{892DEBB8-9DCB-9343-A455-8C3A77E1A058}" type="datetime1">
              <a:rPr lang="en-US">
                <a:solidFill>
                  <a:srgbClr val="000000"/>
                </a:solidFill>
              </a:rPr>
              <a:pPr>
                <a:defRPr/>
              </a:pPr>
              <a:t>2/26/23</a:t>
            </a:fld>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75CB88D4-27BE-BA40-9D6E-BD29835429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037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pPr>
              <a:defRPr/>
            </a:pPr>
            <a:fld id="{F4797E9D-63DE-414A-8363-C05706E5B051}" type="datetime1">
              <a:rPr lang="en-US">
                <a:solidFill>
                  <a:srgbClr val="000000"/>
                </a:solidFill>
              </a:rPr>
              <a:pPr>
                <a:defRPr/>
              </a:pPr>
              <a:t>2/26/23</a:t>
            </a:fld>
            <a:endParaRPr lang="en-US">
              <a:solidFill>
                <a:srgbClr val="000000"/>
              </a:solidFill>
            </a:endParaRPr>
          </a:p>
        </p:txBody>
      </p:sp>
      <p:sp>
        <p:nvSpPr>
          <p:cNvPr id="8"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29"/>
          <p:cNvSpPr>
            <a:spLocks noGrp="1" noChangeArrowheads="1"/>
          </p:cNvSpPr>
          <p:nvPr>
            <p:ph type="sldNum" sz="quarter" idx="12"/>
          </p:nvPr>
        </p:nvSpPr>
        <p:spPr>
          <a:ln/>
        </p:spPr>
        <p:txBody>
          <a:bodyPr/>
          <a:lstStyle>
            <a:lvl1pPr>
              <a:defRPr/>
            </a:lvl1pPr>
          </a:lstStyle>
          <a:p>
            <a:pPr>
              <a:defRPr/>
            </a:pPr>
            <a:fld id="{3A08D51E-D265-A44A-AA13-F30873A0FD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127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fld id="{31BA5B4F-FC53-4F45-84A6-DAB4BC6E210E}" type="datetime1">
              <a:rPr lang="en-US">
                <a:solidFill>
                  <a:srgbClr val="000000"/>
                </a:solidFill>
              </a:rPr>
              <a:pPr>
                <a:defRPr/>
              </a:pPr>
              <a:t>2/26/23</a:t>
            </a:fld>
            <a:endParaRPr lang="en-US">
              <a:solidFill>
                <a:srgbClr val="000000"/>
              </a:solidFill>
            </a:endParaRPr>
          </a:p>
        </p:txBody>
      </p:sp>
      <p:sp>
        <p:nvSpPr>
          <p:cNvPr id="4"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sldNum" sz="quarter" idx="12"/>
          </p:nvPr>
        </p:nvSpPr>
        <p:spPr>
          <a:ln/>
        </p:spPr>
        <p:txBody>
          <a:bodyPr/>
          <a:lstStyle>
            <a:lvl1pPr>
              <a:defRPr/>
            </a:lvl1pPr>
          </a:lstStyle>
          <a:p>
            <a:pPr>
              <a:defRPr/>
            </a:pPr>
            <a:fld id="{9465AFE0-8C85-6E46-95F7-73251F800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4729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fld id="{E791AE75-74AB-4042-B1D0-69FE49FECA6B}" type="datetime1">
              <a:rPr lang="en-US">
                <a:solidFill>
                  <a:srgbClr val="000000"/>
                </a:solidFill>
              </a:rPr>
              <a:pPr>
                <a:defRPr/>
              </a:pPr>
              <a:t>2/26/23</a:t>
            </a:fld>
            <a:endParaRPr lang="en-US">
              <a:solidFill>
                <a:srgbClr val="000000"/>
              </a:solidFill>
            </a:endParaRPr>
          </a:p>
        </p:txBody>
      </p:sp>
      <p:sp>
        <p:nvSpPr>
          <p:cNvPr id="3"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sldNum" sz="quarter" idx="12"/>
          </p:nvPr>
        </p:nvSpPr>
        <p:spPr>
          <a:ln/>
        </p:spPr>
        <p:txBody>
          <a:bodyPr/>
          <a:lstStyle>
            <a:lvl1pPr>
              <a:defRPr/>
            </a:lvl1pPr>
          </a:lstStyle>
          <a:p>
            <a:pPr>
              <a:defRPr/>
            </a:pPr>
            <a:fld id="{2E469526-C79A-EB43-9448-42A4E0F19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100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8E62E8BD-F2F6-584B-88FC-96D9C1537D4B}" type="datetime1">
              <a:rPr lang="en-US">
                <a:solidFill>
                  <a:srgbClr val="000000"/>
                </a:solidFill>
              </a:rPr>
              <a:pPr>
                <a:defRPr/>
              </a:pPr>
              <a:t>2/26/23</a:t>
            </a:fld>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51A0C98E-AB82-7F4D-AFBF-12B28B8B1A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528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8B228763-04AD-B949-89F5-7C8A910475ED}" type="datetime1">
              <a:rPr lang="en-US">
                <a:solidFill>
                  <a:srgbClr val="000000"/>
                </a:solidFill>
              </a:rPr>
              <a:pPr>
                <a:defRPr/>
              </a:pPr>
              <a:t>2/26/23</a:t>
            </a:fld>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C77933B1-D411-094F-BDF1-F5B4A58936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984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2E9540C9-6D4B-064D-97F1-3FBEA459A9A8}" type="datetime1">
              <a:rPr lang="en-US">
                <a:solidFill>
                  <a:srgbClr val="000000"/>
                </a:solidFill>
              </a:rPr>
              <a:pPr>
                <a:defRPr/>
              </a:pPr>
              <a:t>2/26/23</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9E91C519-8ED6-5F40-B9F6-FE5C282CA0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869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3323CD22-1C30-3948-A956-3BBF39549ABA}" type="datetime1">
              <a:rPr lang="en-US">
                <a:solidFill>
                  <a:srgbClr val="000000"/>
                </a:solidFill>
              </a:rPr>
              <a:pPr>
                <a:defRPr/>
              </a:pPr>
              <a:t>2/26/23</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579CDA90-990D-564C-8AC3-875E2D19BD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230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6280C-7CFB-AA45-90CD-BC7DDF3B545B}" type="slidenum">
              <a:rPr lang="en-US"/>
              <a:pPr>
                <a:defRPr/>
              </a:pPr>
              <a:t>‹#›</a:t>
            </a:fld>
            <a:endParaRPr lang="en-US"/>
          </a:p>
        </p:txBody>
      </p:sp>
    </p:spTree>
    <p:extLst>
      <p:ext uri="{BB962C8B-B14F-4D97-AF65-F5344CB8AC3E}">
        <p14:creationId xmlns:p14="http://schemas.microsoft.com/office/powerpoint/2010/main" val="42466122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870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949A5-5EC4-5648-925F-1E2687881ADA}" type="slidenum">
              <a:rPr lang="en-US"/>
              <a:pPr>
                <a:defRPr/>
              </a:pPr>
              <a:t>‹#›</a:t>
            </a:fld>
            <a:endParaRPr lang="en-US"/>
          </a:p>
        </p:txBody>
      </p:sp>
    </p:spTree>
    <p:extLst>
      <p:ext uri="{BB962C8B-B14F-4D97-AF65-F5344CB8AC3E}">
        <p14:creationId xmlns:p14="http://schemas.microsoft.com/office/powerpoint/2010/main" val="16376519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263A17-4870-9845-B4DA-A9806237486E}" type="slidenum">
              <a:rPr lang="en-US"/>
              <a:pPr>
                <a:defRPr/>
              </a:pPr>
              <a:t>‹#›</a:t>
            </a:fld>
            <a:endParaRPr lang="en-US"/>
          </a:p>
        </p:txBody>
      </p:sp>
    </p:spTree>
    <p:extLst>
      <p:ext uri="{BB962C8B-B14F-4D97-AF65-F5344CB8AC3E}">
        <p14:creationId xmlns:p14="http://schemas.microsoft.com/office/powerpoint/2010/main" val="253489255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6119B6-02AE-6543-8AA0-2935C698A44F}" type="slidenum">
              <a:rPr lang="en-US"/>
              <a:pPr>
                <a:defRPr/>
              </a:pPr>
              <a:t>‹#›</a:t>
            </a:fld>
            <a:endParaRPr lang="en-US"/>
          </a:p>
        </p:txBody>
      </p:sp>
    </p:spTree>
    <p:extLst>
      <p:ext uri="{BB962C8B-B14F-4D97-AF65-F5344CB8AC3E}">
        <p14:creationId xmlns:p14="http://schemas.microsoft.com/office/powerpoint/2010/main" val="28505089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A63DA3-2469-F941-8308-BD7714E38545}" type="slidenum">
              <a:rPr lang="en-US"/>
              <a:pPr>
                <a:defRPr/>
              </a:pPr>
              <a:t>‹#›</a:t>
            </a:fld>
            <a:endParaRPr lang="en-US"/>
          </a:p>
        </p:txBody>
      </p:sp>
    </p:spTree>
    <p:extLst>
      <p:ext uri="{BB962C8B-B14F-4D97-AF65-F5344CB8AC3E}">
        <p14:creationId xmlns:p14="http://schemas.microsoft.com/office/powerpoint/2010/main" val="285597208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C65155-C3CF-D740-AF18-D9401A2BA51B}" type="slidenum">
              <a:rPr lang="en-US"/>
              <a:pPr>
                <a:defRPr/>
              </a:pPr>
              <a:t>‹#›</a:t>
            </a:fld>
            <a:endParaRPr lang="en-US"/>
          </a:p>
        </p:txBody>
      </p:sp>
    </p:spTree>
    <p:extLst>
      <p:ext uri="{BB962C8B-B14F-4D97-AF65-F5344CB8AC3E}">
        <p14:creationId xmlns:p14="http://schemas.microsoft.com/office/powerpoint/2010/main" val="28400624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0E9B9A-9E6D-0349-8331-247F2BF7565F}" type="slidenum">
              <a:rPr lang="en-US"/>
              <a:pPr>
                <a:defRPr/>
              </a:pPr>
              <a:t>‹#›</a:t>
            </a:fld>
            <a:endParaRPr lang="en-US"/>
          </a:p>
        </p:txBody>
      </p:sp>
    </p:spTree>
    <p:extLst>
      <p:ext uri="{BB962C8B-B14F-4D97-AF65-F5344CB8AC3E}">
        <p14:creationId xmlns:p14="http://schemas.microsoft.com/office/powerpoint/2010/main" val="136889680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F1B82-588C-5447-89B0-66E42864C0ED}" type="slidenum">
              <a:rPr lang="en-US"/>
              <a:pPr>
                <a:defRPr/>
              </a:pPr>
              <a:t>‹#›</a:t>
            </a:fld>
            <a:endParaRPr lang="en-US"/>
          </a:p>
        </p:txBody>
      </p:sp>
    </p:spTree>
    <p:extLst>
      <p:ext uri="{BB962C8B-B14F-4D97-AF65-F5344CB8AC3E}">
        <p14:creationId xmlns:p14="http://schemas.microsoft.com/office/powerpoint/2010/main" val="230352571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7FC42-6755-B844-88C2-57697E95B9F9}" type="slidenum">
              <a:rPr lang="en-US"/>
              <a:pPr>
                <a:defRPr/>
              </a:pPr>
              <a:t>‹#›</a:t>
            </a:fld>
            <a:endParaRPr lang="en-US"/>
          </a:p>
        </p:txBody>
      </p:sp>
    </p:spTree>
    <p:extLst>
      <p:ext uri="{BB962C8B-B14F-4D97-AF65-F5344CB8AC3E}">
        <p14:creationId xmlns:p14="http://schemas.microsoft.com/office/powerpoint/2010/main" val="35287365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3D2568-13D5-9F47-8D9F-43FED1EE5D7B}" type="slidenum">
              <a:rPr lang="en-US"/>
              <a:pPr>
                <a:defRPr/>
              </a:pPr>
              <a:t>‹#›</a:t>
            </a:fld>
            <a:endParaRPr lang="en-US"/>
          </a:p>
        </p:txBody>
      </p:sp>
    </p:spTree>
    <p:extLst>
      <p:ext uri="{BB962C8B-B14F-4D97-AF65-F5344CB8AC3E}">
        <p14:creationId xmlns:p14="http://schemas.microsoft.com/office/powerpoint/2010/main" val="17262350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C2F4E-EC39-E64B-AD61-85FC0707C3E3}" type="slidenum">
              <a:rPr lang="en-US"/>
              <a:pPr>
                <a:defRPr/>
              </a:pPr>
              <a:t>‹#›</a:t>
            </a:fld>
            <a:endParaRPr lang="en-US"/>
          </a:p>
        </p:txBody>
      </p:sp>
    </p:spTree>
    <p:extLst>
      <p:ext uri="{BB962C8B-B14F-4D97-AF65-F5344CB8AC3E}">
        <p14:creationId xmlns:p14="http://schemas.microsoft.com/office/powerpoint/2010/main" val="11663831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4936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EC7551-215F-7640-9EB5-9CECF2E2DB6C}" type="slidenum">
              <a:rPr lang="en-US"/>
              <a:pPr>
                <a:defRPr/>
              </a:pPr>
              <a:t>‹#›</a:t>
            </a:fld>
            <a:endParaRPr lang="en-US"/>
          </a:p>
        </p:txBody>
      </p:sp>
    </p:spTree>
    <p:extLst>
      <p:ext uri="{BB962C8B-B14F-4D97-AF65-F5344CB8AC3E}">
        <p14:creationId xmlns:p14="http://schemas.microsoft.com/office/powerpoint/2010/main" val="418750635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68A28CC-2447-134D-BB1B-790134D24095}" type="slidenum">
              <a:rPr lang="en-US"/>
              <a:pPr>
                <a:defRPr/>
              </a:pPr>
              <a:t>‹#›</a:t>
            </a:fld>
            <a:endParaRPr lang="en-US"/>
          </a:p>
        </p:txBody>
      </p:sp>
    </p:spTree>
    <p:extLst>
      <p:ext uri="{BB962C8B-B14F-4D97-AF65-F5344CB8AC3E}">
        <p14:creationId xmlns:p14="http://schemas.microsoft.com/office/powerpoint/2010/main" val="108963959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624676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00765628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1553515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331617585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14523200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3452379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336264022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15620233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0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12917591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351930079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36740030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pPr>
                <a:defRPr/>
              </a:pPr>
              <a:t>‹#›</a:t>
            </a:fld>
            <a:endParaRPr lang="en-US"/>
          </a:p>
        </p:txBody>
      </p:sp>
    </p:spTree>
    <p:extLst>
      <p:ext uri="{BB962C8B-B14F-4D97-AF65-F5344CB8AC3E}">
        <p14:creationId xmlns:p14="http://schemas.microsoft.com/office/powerpoint/2010/main" val="315173671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B29822C-117F-EC4C-A226-3ED541EDA32A}" type="slidenum">
              <a:rPr kumimoji="0" lang="en-US" sz="1400" b="0" i="0" u="none" strike="noStrike" kern="1200" cap="none" spc="0" normalizeH="0" baseline="0" noProof="0">
                <a:ln>
                  <a:noFill/>
                </a:ln>
                <a:solidFill>
                  <a:srgbClr val="000000"/>
                </a:solidFill>
                <a:effectLst/>
                <a:uLnTx/>
                <a:uFillTx/>
                <a:latin typeface="Arial" charset="0"/>
                <a:ea typeface="新細明體"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Tree>
    <p:extLst>
      <p:ext uri="{BB962C8B-B14F-4D97-AF65-F5344CB8AC3E}">
        <p14:creationId xmlns:p14="http://schemas.microsoft.com/office/powerpoint/2010/main" val="7071241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9AB1491-20D2-4D4A-8D9D-CB1098DCA28E}"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560930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05BC5-A20E-6C40-8FCF-D557E135D167}"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53082171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E3E93-97DC-5547-914C-F8D8598BDD66}"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08367434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F9F93F-91CD-784A-89FA-F9C5575FBD87}"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33734487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741BEA-590E-8240-8FAC-F64228E53B41}"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9208888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3162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5C3083-CEC6-5C4F-958D-6B395B535033}"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8326852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662745-00BB-584D-A1E5-02599F82EA2D}"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168779746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2A8335-3661-2B47-A29A-B80AD6F2BF9C}"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35211718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ED8339-0394-A64D-A8B3-F274BF38D95F}"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331203521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B221D5-B0A3-1045-8E53-E6DC855C18C2}"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07999026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EF9ED6-96CF-AC41-864E-8B8CDB6C8BF8}"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241858091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F6B8C4-8660-C34C-AC41-1E887F311806}" type="slidenum">
              <a:rPr lang="en-US">
                <a:solidFill>
                  <a:srgbClr val="000000"/>
                </a:solidFill>
                <a:latin typeface="Times New Roman"/>
              </a:rPr>
              <a:pPr>
                <a:defRPr/>
              </a:pPr>
              <a:t>‹#›</a:t>
            </a:fld>
            <a:endParaRPr lang="en-US">
              <a:solidFill>
                <a:srgbClr val="000000"/>
              </a:solidFill>
              <a:latin typeface="Times New Roman"/>
            </a:endParaRPr>
          </a:p>
        </p:txBody>
      </p:sp>
    </p:spTree>
    <p:extLst>
      <p:ext uri="{BB962C8B-B14F-4D97-AF65-F5344CB8AC3E}">
        <p14:creationId xmlns:p14="http://schemas.microsoft.com/office/powerpoint/2010/main" val="417632150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D37F98-8FA9-434B-A38E-C85205B897F4}"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204793605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A22D3-D5CF-9C48-9143-DC0865A42ED3}"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26830427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91B66-125E-A74C-A009-CCD4ECCB33E5}"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389333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404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B647B0-EB42-0E41-B516-F7F06BA8B7F7}"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419393929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887D7B-6D52-3249-A345-87F30DD99DCC}"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9242035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8540A5-D4B9-2740-A2AF-4D2C8F1737E4}"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48841657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B82AED-71B3-5140-93EF-DDF67784C394}"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191171766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B6459-9F3F-9C46-B14D-53D0F676AFB3}"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36767733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CBC547-61BB-A745-A7D4-25E85225FE68}"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334008612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9F9AEE-64AB-1E41-BA63-1F8A16BB5ABE}"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4476983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5D99E-2512-EE44-95C4-F91D6343D138}" type="slidenum">
              <a:rPr lang="en-US">
                <a:ea typeface="ＭＳ Ｐゴシック"/>
              </a:rPr>
              <a:pPr>
                <a:defRPr/>
              </a:pPr>
              <a:t>‹#›</a:t>
            </a:fld>
            <a:endParaRPr lang="en-US">
              <a:ea typeface="ＭＳ Ｐゴシック"/>
            </a:endParaRPr>
          </a:p>
        </p:txBody>
      </p:sp>
    </p:spTree>
    <p:extLst>
      <p:ext uri="{BB962C8B-B14F-4D97-AF65-F5344CB8AC3E}">
        <p14:creationId xmlns:p14="http://schemas.microsoft.com/office/powerpoint/2010/main" val="20699329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1250"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1251" name="Rectangle 1027"/>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2288FAB7-DCFA-8E4B-A7E3-63363DAC72B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21253001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2EB1BE63-ADC9-7C4C-A15F-05121CC5674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1968342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612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B00BF9E-3560-614F-9B63-C7D4530643C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16293391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C9F7738F-C38F-364F-B776-3F56E9700326}"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81152470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3A172A10-AEB6-B842-BA1A-B6F9E256A79E}"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1639500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C5619ECB-DC73-714C-A823-6C23CB74DD17}"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76899554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5E172172-EB60-5149-8774-FC82031173BF}"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99366466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F497B0F-1F8C-0340-AF55-995BA501569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03706460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5908F37-BB01-B845-9D6B-D8CD5F9BCBE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63865175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0596CE3-1DBA-5A41-84C4-6D97473EA032}"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04063304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ACFE137-207D-D448-8901-69295344767C}"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5645802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66"/>
              </a:solidFill>
              <a:ea typeface="Osaka"/>
              <a:cs typeface="Osaka"/>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66"/>
              </a:solidFill>
              <a:ea typeface="Osaka"/>
              <a:cs typeface="Osaka"/>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74A8DE03-0771-A646-A1DC-B818515FC3AF}"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2460893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2550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3F32EC7-E323-6A44-AC3F-E0B3401E00E4}" type="slidenum">
              <a:rPr lang="en-US"/>
              <a:pPr>
                <a:defRPr/>
              </a:pPr>
              <a:t>‹#›</a:t>
            </a:fld>
            <a:endParaRPr lang="en-US"/>
          </a:p>
        </p:txBody>
      </p:sp>
    </p:spTree>
    <p:extLst>
      <p:ext uri="{BB962C8B-B14F-4D97-AF65-F5344CB8AC3E}">
        <p14:creationId xmlns:p14="http://schemas.microsoft.com/office/powerpoint/2010/main" val="15217715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4CBBF29-D685-324E-8BE4-7104A4829A79}" type="slidenum">
              <a:rPr lang="en-US"/>
              <a:pPr>
                <a:defRPr/>
              </a:pPr>
              <a:t>‹#›</a:t>
            </a:fld>
            <a:endParaRPr lang="en-US"/>
          </a:p>
        </p:txBody>
      </p:sp>
    </p:spTree>
    <p:extLst>
      <p:ext uri="{BB962C8B-B14F-4D97-AF65-F5344CB8AC3E}">
        <p14:creationId xmlns:p14="http://schemas.microsoft.com/office/powerpoint/2010/main" val="81948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0DC29A8-DC81-2D4E-8ED8-E4110447F204}" type="slidenum">
              <a:rPr lang="en-US"/>
              <a:pPr>
                <a:defRPr/>
              </a:pPr>
              <a:t>‹#›</a:t>
            </a:fld>
            <a:endParaRPr lang="en-US"/>
          </a:p>
        </p:txBody>
      </p:sp>
    </p:spTree>
    <p:extLst>
      <p:ext uri="{BB962C8B-B14F-4D97-AF65-F5344CB8AC3E}">
        <p14:creationId xmlns:p14="http://schemas.microsoft.com/office/powerpoint/2010/main" val="30217017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27F942C-E5C1-964B-9075-7E75A4AA3B7B}" type="slidenum">
              <a:rPr lang="en-US"/>
              <a:pPr>
                <a:defRPr/>
              </a:pPr>
              <a:t>‹#›</a:t>
            </a:fld>
            <a:endParaRPr lang="en-US"/>
          </a:p>
        </p:txBody>
      </p:sp>
    </p:spTree>
    <p:extLst>
      <p:ext uri="{BB962C8B-B14F-4D97-AF65-F5344CB8AC3E}">
        <p14:creationId xmlns:p14="http://schemas.microsoft.com/office/powerpoint/2010/main" val="3072083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E866AF46-37E5-CE4B-BEE1-0F5E23E1FBC0}" type="slidenum">
              <a:rPr lang="en-US"/>
              <a:pPr>
                <a:defRPr/>
              </a:pPr>
              <a:t>‹#›</a:t>
            </a:fld>
            <a:endParaRPr lang="en-US"/>
          </a:p>
        </p:txBody>
      </p:sp>
    </p:spTree>
    <p:extLst>
      <p:ext uri="{BB962C8B-B14F-4D97-AF65-F5344CB8AC3E}">
        <p14:creationId xmlns:p14="http://schemas.microsoft.com/office/powerpoint/2010/main" val="23052454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DC66F8A-BE60-FE4D-B0E1-0E42E27759CC}" type="slidenum">
              <a:rPr lang="en-US"/>
              <a:pPr>
                <a:defRPr/>
              </a:pPr>
              <a:t>‹#›</a:t>
            </a:fld>
            <a:endParaRPr lang="en-US"/>
          </a:p>
        </p:txBody>
      </p:sp>
    </p:spTree>
    <p:extLst>
      <p:ext uri="{BB962C8B-B14F-4D97-AF65-F5344CB8AC3E}">
        <p14:creationId xmlns:p14="http://schemas.microsoft.com/office/powerpoint/2010/main" val="3564995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E533572C-8ED1-7940-9F4A-44990A6307FC}" type="slidenum">
              <a:rPr lang="en-US"/>
              <a:pPr>
                <a:defRPr/>
              </a:pPr>
              <a:t>‹#›</a:t>
            </a:fld>
            <a:endParaRPr lang="en-US"/>
          </a:p>
        </p:txBody>
      </p:sp>
    </p:spTree>
    <p:extLst>
      <p:ext uri="{BB962C8B-B14F-4D97-AF65-F5344CB8AC3E}">
        <p14:creationId xmlns:p14="http://schemas.microsoft.com/office/powerpoint/2010/main" val="5665123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08D0B7D-9608-654E-B0B5-7DF89F1913BA}" type="slidenum">
              <a:rPr lang="en-US"/>
              <a:pPr>
                <a:defRPr/>
              </a:pPr>
              <a:t>‹#›</a:t>
            </a:fld>
            <a:endParaRPr lang="en-US"/>
          </a:p>
        </p:txBody>
      </p:sp>
    </p:spTree>
    <p:extLst>
      <p:ext uri="{BB962C8B-B14F-4D97-AF65-F5344CB8AC3E}">
        <p14:creationId xmlns:p14="http://schemas.microsoft.com/office/powerpoint/2010/main" val="13337060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1F7B3709-30FC-A946-8738-4C30521D2D98}" type="slidenum">
              <a:rPr lang="en-US"/>
              <a:pPr>
                <a:defRPr/>
              </a:pPr>
              <a:t>‹#›</a:t>
            </a:fld>
            <a:endParaRPr lang="en-US"/>
          </a:p>
        </p:txBody>
      </p:sp>
    </p:spTree>
    <p:extLst>
      <p:ext uri="{BB962C8B-B14F-4D97-AF65-F5344CB8AC3E}">
        <p14:creationId xmlns:p14="http://schemas.microsoft.com/office/powerpoint/2010/main" val="27868294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695C56D-131F-F447-A171-5E92415A2CCD}" type="slidenum">
              <a:rPr lang="en-US"/>
              <a:pPr>
                <a:defRPr/>
              </a:pPr>
              <a:t>‹#›</a:t>
            </a:fld>
            <a:endParaRPr lang="en-US"/>
          </a:p>
        </p:txBody>
      </p:sp>
    </p:spTree>
    <p:extLst>
      <p:ext uri="{BB962C8B-B14F-4D97-AF65-F5344CB8AC3E}">
        <p14:creationId xmlns:p14="http://schemas.microsoft.com/office/powerpoint/2010/main" val="23460695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11.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6.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3.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3.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4.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3.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5.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4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7.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4.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4" name="Rectangle 3"/>
          <p:cNvSpPr>
            <a:spLocks noGrp="1" noChangeArrowheads="1"/>
          </p:cNvSpPr>
          <p:nvPr>
            <p:ph type="title"/>
          </p:nvPr>
        </p:nvSpPr>
        <p:spPr bwMode="auto">
          <a:xfrm>
            <a:off x="1066800" y="609600"/>
            <a:ext cx="7010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4835"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29"/>
          <p:cNvSpPr>
            <a:spLocks noGrp="1" noChangeArrowheads="1"/>
          </p:cNvSpPr>
          <p:nvPr>
            <p:ph type="dt" sz="half" idx="2"/>
          </p:nvPr>
        </p:nvSpPr>
        <p:spPr bwMode="auto">
          <a:xfrm>
            <a:off x="914400" y="6248400"/>
            <a:ext cx="1676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Comic Sans MS" pitchFamily="-111" charset="0"/>
                <a:ea typeface="+mn-ea"/>
                <a:cs typeface="+mn-cs"/>
              </a:defRPr>
            </a:lvl1pPr>
          </a:lstStyle>
          <a:p>
            <a:pPr defTabSz="914400" fontAlgn="base">
              <a:spcBef>
                <a:spcPct val="0"/>
              </a:spcBef>
              <a:spcAft>
                <a:spcPct val="0"/>
              </a:spcAft>
              <a:defRPr/>
            </a:pPr>
            <a:endParaRPr lang="en-US"/>
          </a:p>
        </p:txBody>
      </p:sp>
      <p:sp>
        <p:nvSpPr>
          <p:cNvPr id="10" name="Rectangle 103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Comic Sans MS" pitchFamily="-111" charset="0"/>
                <a:ea typeface="+mn-ea"/>
                <a:cs typeface="+mn-cs"/>
              </a:defRPr>
            </a:lvl1pPr>
          </a:lstStyle>
          <a:p>
            <a:pPr defTabSz="914400" fontAlgn="base">
              <a:spcBef>
                <a:spcPct val="0"/>
              </a:spcBef>
              <a:spcAft>
                <a:spcPct val="0"/>
              </a:spcAft>
              <a:defRPr/>
            </a:pPr>
            <a:endParaRPr lang="en-US"/>
          </a:p>
        </p:txBody>
      </p:sp>
      <p:sp>
        <p:nvSpPr>
          <p:cNvPr id="11" name="Rectangle 1031"/>
          <p:cNvSpPr>
            <a:spLocks noGrp="1" noChangeArrowheads="1"/>
          </p:cNvSpPr>
          <p:nvPr>
            <p:ph type="sldNum" sz="quarter" idx="4"/>
          </p:nvPr>
        </p:nvSpPr>
        <p:spPr bwMode="auto">
          <a:xfrm>
            <a:off x="6553200" y="6248400"/>
            <a:ext cx="1676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Comic Sans MS" charset="0"/>
              </a:defRPr>
            </a:lvl1pPr>
          </a:lstStyle>
          <a:p>
            <a:pPr defTabSz="914400" fontAlgn="base">
              <a:spcBef>
                <a:spcPct val="0"/>
              </a:spcBef>
              <a:spcAft>
                <a:spcPct val="0"/>
              </a:spcAft>
              <a:defRPr/>
            </a:pPr>
            <a:fld id="{61B1E87F-449E-2F47-A083-48EEFACC08A5}"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35526295"/>
      </p:ext>
    </p:extLst>
  </p:cSld>
  <p:clrMap bg1="lt1" tx1="dk1" bg2="lt2" tx2="dk2" accent1="accent1" accent2="accent2" accent3="accent3" accent4="accent4" accent5="accent5" accent6="accent6" hlink="hlink" folHlink="folHlink"/>
  <p:sldLayoutIdLst>
    <p:sldLayoutId id="2147483661" r:id="rId1"/>
  </p:sldLayoutIdLst>
  <p:transition/>
  <p:hf sldNum="0" hdr="0" ftr="0" dt="0"/>
  <p:txStyles>
    <p:titleStyle>
      <a:lvl1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111"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Arial" pitchFamily="-111" charset="0"/>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Arial" pitchFamily="-111" charset="0"/>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Arial" pitchFamily="-111" charset="0"/>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Arial" pitchFamily="-111" charset="0"/>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20226" name="Rectangle 1026"/>
          <p:cNvSpPr>
            <a:spLocks noGrp="1" noChangeArrowheads="1"/>
          </p:cNvSpPr>
          <p:nvPr>
            <p:ph type="title"/>
          </p:nvPr>
        </p:nvSpPr>
        <p:spPr bwMode="auto">
          <a:xfrm>
            <a:off x="434975" y="609600"/>
            <a:ext cx="84582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20227" name="Rectangle 1027"/>
          <p:cNvSpPr>
            <a:spLocks noGrp="1" noChangeArrowheads="1"/>
          </p:cNvSpPr>
          <p:nvPr>
            <p:ph type="body" idx="1"/>
          </p:nvPr>
        </p:nvSpPr>
        <p:spPr bwMode="auto">
          <a:xfrm>
            <a:off x="434975" y="1981200"/>
            <a:ext cx="84582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22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pitchFamily="-111" charset="0"/>
                <a:ea typeface="+mn-ea"/>
                <a:cs typeface="+mn-cs"/>
              </a:defRPr>
            </a:lvl1pPr>
          </a:lstStyle>
          <a:p>
            <a:pPr defTabSz="914400" eaLnBrk="0" fontAlgn="base" hangingPunct="0">
              <a:spcBef>
                <a:spcPct val="0"/>
              </a:spcBef>
              <a:spcAft>
                <a:spcPct val="0"/>
              </a:spcAft>
              <a:defRPr/>
            </a:pPr>
            <a:endParaRPr lang="en-US">
              <a:solidFill>
                <a:srgbClr val="FFFF66"/>
              </a:solidFill>
              <a:ea typeface="Osaka"/>
              <a:cs typeface="Osaka"/>
            </a:endParaRPr>
          </a:p>
        </p:txBody>
      </p:sp>
      <p:sp>
        <p:nvSpPr>
          <p:cNvPr id="82022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pitchFamily="-111" charset="0"/>
                <a:ea typeface="+mn-ea"/>
                <a:cs typeface="+mn-cs"/>
              </a:defRPr>
            </a:lvl1pPr>
          </a:lstStyle>
          <a:p>
            <a:pPr defTabSz="914400" eaLnBrk="0" fontAlgn="base" hangingPunct="0">
              <a:spcBef>
                <a:spcPct val="0"/>
              </a:spcBef>
              <a:spcAft>
                <a:spcPct val="0"/>
              </a:spcAft>
              <a:defRPr/>
            </a:pPr>
            <a:endParaRPr lang="en-US">
              <a:solidFill>
                <a:srgbClr val="FFFF66"/>
              </a:solidFill>
              <a:ea typeface="Osaka"/>
              <a:cs typeface="Osaka"/>
            </a:endParaRPr>
          </a:p>
        </p:txBody>
      </p:sp>
      <p:sp>
        <p:nvSpPr>
          <p:cNvPr id="82023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defTabSz="914400" eaLnBrk="0" fontAlgn="base" hangingPunct="0">
              <a:spcBef>
                <a:spcPct val="0"/>
              </a:spcBef>
              <a:spcAft>
                <a:spcPct val="0"/>
              </a:spcAft>
              <a:defRPr/>
            </a:pPr>
            <a:fld id="{EF4014FD-C155-B043-A6B3-9AC3EF20F3E9}" type="slidenum">
              <a:rPr lang="en-US">
                <a:solidFill>
                  <a:srgbClr val="FFFF66"/>
                </a:solidFill>
              </a:rPr>
              <a:pPr defTabSz="914400" eaLnBrk="0" fontAlgn="base" hangingPunct="0">
                <a:spcBef>
                  <a:spcPct val="0"/>
                </a:spcBef>
                <a:spcAft>
                  <a:spcPct val="0"/>
                </a:spcAft>
                <a:defRPr/>
              </a:pPr>
              <a:t>‹#›</a:t>
            </a:fld>
            <a:endParaRPr lang="en-US">
              <a:solidFill>
                <a:srgbClr val="FFFF66"/>
              </a:solidFill>
            </a:endParaRPr>
          </a:p>
        </p:txBody>
      </p:sp>
    </p:spTree>
    <p:extLst>
      <p:ext uri="{BB962C8B-B14F-4D97-AF65-F5344CB8AC3E}">
        <p14:creationId xmlns:p14="http://schemas.microsoft.com/office/powerpoint/2010/main" val="2746290514"/>
      </p:ext>
    </p:extLst>
  </p:cSld>
  <p:clrMap bg1="dk2" tx1="lt1" bg2="dk1"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ransition/>
  <p:hf sldNum="0" hdr="0" ftr="0" dt="0"/>
  <p:txStyles>
    <p:titleStyle>
      <a:lvl1pPr algn="ctr" rtl="0" eaLnBrk="0" fontAlgn="base" hangingPunct="0">
        <a:spcBef>
          <a:spcPct val="0"/>
        </a:spcBef>
        <a:spcAft>
          <a:spcPct val="0"/>
        </a:spcAft>
        <a:defRPr sz="4400" b="1">
          <a:solidFill>
            <a:schemeClr val="tx2"/>
          </a:solidFill>
          <a:latin typeface="Arial"/>
          <a:ea typeface="+mj-ea"/>
          <a:cs typeface="Arial"/>
        </a:defRPr>
      </a:lvl1pPr>
      <a:lvl2pPr algn="ctr" rtl="0" eaLnBrk="0" fontAlgn="base" hangingPunct="0">
        <a:spcBef>
          <a:spcPct val="0"/>
        </a:spcBef>
        <a:spcAft>
          <a:spcPct val="0"/>
        </a:spcAft>
        <a:defRPr sz="4400" b="1">
          <a:solidFill>
            <a:schemeClr val="tx2"/>
          </a:solidFill>
          <a:latin typeface="Arial"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Arial"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Arial"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Arial"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Font typeface="Times" charset="0"/>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Font typeface="Times" charset="0"/>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Font typeface="Times" charset="0"/>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Font typeface="Times" charset="0"/>
        <a:buChar char="•"/>
        <a:defRPr sz="2000">
          <a:solidFill>
            <a:schemeClr val="tx1"/>
          </a:solidFill>
          <a:latin typeface="Arial"/>
          <a:ea typeface="+mn-ea"/>
          <a:cs typeface="Arial"/>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a:ea typeface="+mn-ea"/>
                <a:cs typeface="+mn-cs"/>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a:ea typeface="+mn-ea"/>
                <a:cs typeface="+mn-cs"/>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defTabSz="914400" fontAlgn="base">
              <a:spcBef>
                <a:spcPct val="0"/>
              </a:spcBef>
              <a:spcAft>
                <a:spcPct val="0"/>
              </a:spcAft>
              <a:defRPr/>
            </a:pPr>
            <a:fld id="{7010B485-5750-DD44-B4CD-9048C9D805B4}"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7856620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pitchFamily="8" charset="0"/>
        </a:defRPr>
      </a:lvl6pPr>
      <a:lvl7pPr marL="914400" algn="ctr" rtl="0" eaLnBrk="0" fontAlgn="base" hangingPunct="0">
        <a:spcBef>
          <a:spcPct val="0"/>
        </a:spcBef>
        <a:spcAft>
          <a:spcPct val="0"/>
        </a:spcAft>
        <a:defRPr sz="4400">
          <a:solidFill>
            <a:schemeClr val="tx2"/>
          </a:solidFill>
          <a:latin typeface="Times New Roman" pitchFamily="8" charset="0"/>
        </a:defRPr>
      </a:lvl7pPr>
      <a:lvl8pPr marL="1371600" algn="ctr" rtl="0" eaLnBrk="0" fontAlgn="base" hangingPunct="0">
        <a:spcBef>
          <a:spcPct val="0"/>
        </a:spcBef>
        <a:spcAft>
          <a:spcPct val="0"/>
        </a:spcAft>
        <a:defRPr sz="4400">
          <a:solidFill>
            <a:schemeClr val="tx2"/>
          </a:solidFill>
          <a:latin typeface="Times New Roman" pitchFamily="8" charset="0"/>
        </a:defRPr>
      </a:lvl8pPr>
      <a:lvl9pPr marL="1828800" algn="ctr" rtl="0" eaLnBrk="0" fontAlgn="base" hangingPunct="0">
        <a:spcBef>
          <a:spcPct val="0"/>
        </a:spcBef>
        <a:spcAft>
          <a:spcPct val="0"/>
        </a:spcAft>
        <a:defRPr sz="4400">
          <a:solidFill>
            <a:schemeClr val="tx2"/>
          </a:solidFill>
          <a:latin typeface="Times New Roman" pitchFamily="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79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794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defTabSz="914400" fontAlgn="base">
              <a:spcBef>
                <a:spcPct val="0"/>
              </a:spcBef>
              <a:spcAft>
                <a:spcPct val="0"/>
              </a:spcAft>
            </a:pPr>
            <a:fld id="{8BA6D373-8BE0-3D42-BAFE-1BEA5E1A247A}" type="datetimeFigureOut">
              <a:rPr lang="en-US" smtClean="0">
                <a:solidFill>
                  <a:srgbClr val="000000"/>
                </a:solidFill>
                <a:latin typeface="Arial"/>
                <a:ea typeface="ＭＳ Ｐゴシック" charset="0"/>
                <a:cs typeface="ＭＳ Ｐゴシック"/>
              </a:rPr>
              <a:pPr defTabSz="914400" fontAlgn="base">
                <a:spcBef>
                  <a:spcPct val="0"/>
                </a:spcBef>
                <a:spcAft>
                  <a:spcPct val="0"/>
                </a:spcAft>
              </a:pPr>
              <a:t>2/26/23</a:t>
            </a:fld>
            <a:endParaRPr lang="en-US">
              <a:solidFill>
                <a:srgbClr val="000000"/>
              </a:solidFill>
              <a:latin typeface="Arial"/>
              <a:ea typeface="ＭＳ Ｐゴシック" charset="0"/>
              <a:cs typeface="ＭＳ Ｐゴシック"/>
            </a:endParaRPr>
          </a:p>
        </p:txBody>
      </p:sp>
      <p:sp>
        <p:nvSpPr>
          <p:cNvPr id="16794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defTabSz="914400" fontAlgn="base">
              <a:spcBef>
                <a:spcPct val="0"/>
              </a:spcBef>
              <a:spcAft>
                <a:spcPct val="0"/>
              </a:spcAft>
            </a:pPr>
            <a:endParaRPr lang="en-US">
              <a:solidFill>
                <a:srgbClr val="000000"/>
              </a:solidFill>
              <a:latin typeface="Arial"/>
              <a:ea typeface="ＭＳ Ｐゴシック" charset="0"/>
              <a:cs typeface="ＭＳ Ｐゴシック"/>
            </a:endParaRPr>
          </a:p>
        </p:txBody>
      </p:sp>
      <p:sp>
        <p:nvSpPr>
          <p:cNvPr id="16794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defTabSz="914400" fontAlgn="base">
              <a:spcBef>
                <a:spcPct val="0"/>
              </a:spcBef>
              <a:spcAft>
                <a:spcPct val="0"/>
              </a:spcAft>
            </a:pPr>
            <a:fld id="{44304AD0-CBFA-C841-AA24-4A7DABF4A149}" type="slidenum">
              <a:rPr lang="en-US" smtClean="0">
                <a:solidFill>
                  <a:srgbClr val="000000"/>
                </a:solidFill>
                <a:latin typeface="Arial"/>
                <a:ea typeface="ＭＳ Ｐゴシック" charset="0"/>
                <a:cs typeface="ＭＳ Ｐゴシック"/>
              </a:rPr>
              <a:pPr defTabSz="914400" fontAlgn="base">
                <a:spcBef>
                  <a:spcPct val="0"/>
                </a:spcBef>
                <a:spcAft>
                  <a:spcPct val="0"/>
                </a:spcAft>
              </a:pPr>
              <a:t>‹#›</a:t>
            </a:fld>
            <a:endParaRPr lang="en-US">
              <a:solidFill>
                <a:srgbClr val="000000"/>
              </a:solidFill>
              <a:latin typeface="Arial"/>
              <a:ea typeface="ＭＳ Ｐゴシック" charset="0"/>
              <a:cs typeface="ＭＳ Ｐゴシック"/>
            </a:endParaRPr>
          </a:p>
        </p:txBody>
      </p:sp>
    </p:spTree>
    <p:extLst>
      <p:ext uri="{BB962C8B-B14F-4D97-AF65-F5344CB8AC3E}">
        <p14:creationId xmlns:p14="http://schemas.microsoft.com/office/powerpoint/2010/main" val="16134474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4306"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698"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634307"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698"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430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1" charset="0"/>
                <a:ea typeface="+mn-ea"/>
                <a:cs typeface="+mn-cs"/>
              </a:defRPr>
            </a:lvl1pPr>
          </a:lstStyle>
          <a:p>
            <a:pPr defTabSz="914400" eaLnBrk="0" fontAlgn="base" hangingPunct="0">
              <a:spcBef>
                <a:spcPct val="0"/>
              </a:spcBef>
              <a:spcAft>
                <a:spcPct val="0"/>
              </a:spcAft>
              <a:defRPr/>
            </a:pPr>
            <a:endParaRPr lang="en-US">
              <a:solidFill>
                <a:srgbClr val="000080"/>
              </a:solidFill>
              <a:ea typeface="ＭＳ Ｐゴシック"/>
              <a:cs typeface="ＭＳ Ｐゴシック"/>
            </a:endParaRPr>
          </a:p>
        </p:txBody>
      </p:sp>
      <p:sp>
        <p:nvSpPr>
          <p:cNvPr id="163430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rebuchet MS" pitchFamily="-111" charset="0"/>
                <a:ea typeface="+mn-ea"/>
                <a:cs typeface="+mn-cs"/>
              </a:defRPr>
            </a:lvl1pPr>
          </a:lstStyle>
          <a:p>
            <a:pPr defTabSz="914400" eaLnBrk="0" fontAlgn="base" hangingPunct="0">
              <a:spcBef>
                <a:spcPct val="0"/>
              </a:spcBef>
              <a:spcAft>
                <a:spcPct val="0"/>
              </a:spcAft>
              <a:defRPr/>
            </a:pPr>
            <a:endParaRPr lang="en-US">
              <a:solidFill>
                <a:srgbClr val="000080"/>
              </a:solidFill>
              <a:ea typeface="ＭＳ Ｐゴシック"/>
              <a:cs typeface="ＭＳ Ｐゴシック"/>
            </a:endParaRPr>
          </a:p>
        </p:txBody>
      </p:sp>
      <p:sp>
        <p:nvSpPr>
          <p:cNvPr id="163431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defTabSz="914400" eaLnBrk="0" fontAlgn="base" hangingPunct="0">
              <a:spcBef>
                <a:spcPct val="0"/>
              </a:spcBef>
              <a:spcAft>
                <a:spcPct val="0"/>
              </a:spcAft>
              <a:defRPr/>
            </a:pPr>
            <a:fld id="{99A94AF4-3C96-BD44-BB58-8B35C3FF60F9}" type="slidenum">
              <a:rPr lang="en-US">
                <a:solidFill>
                  <a:srgbClr val="00008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80"/>
              </a:solidFill>
              <a:ea typeface="ＭＳ Ｐゴシック" charset="0"/>
              <a:cs typeface="ＭＳ Ｐゴシック" charset="0"/>
            </a:endParaRPr>
          </a:p>
        </p:txBody>
      </p:sp>
    </p:spTree>
    <p:extLst>
      <p:ext uri="{BB962C8B-B14F-4D97-AF65-F5344CB8AC3E}">
        <p14:creationId xmlns:p14="http://schemas.microsoft.com/office/powerpoint/2010/main" val="252015291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000080"/>
        </a:buClr>
        <a:buFont typeface="Wingdings" charset="0"/>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lr>
          <a:srgbClr val="000080"/>
        </a:buClr>
        <a:buFont typeface="Wingdings" charset="0"/>
        <a:buChar char=""/>
        <a:defRPr sz="28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Clr>
          <a:srgbClr val="000080"/>
        </a:buClr>
        <a:buFont typeface="Wingdings" charset="0"/>
        <a:buChar cha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Clr>
          <a:srgbClr val="000080"/>
        </a:buClr>
        <a:buFont typeface="Wingdings" charset="0"/>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rgbClr val="000080"/>
        </a:buClr>
        <a:buFont typeface="Wingdings" charset="0"/>
        <a:buChar char=""/>
        <a:defRPr sz="20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685800" y="381000"/>
            <a:ext cx="7772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10275" name="Rectangle 3"/>
          <p:cNvSpPr>
            <a:spLocks noGrp="1" noChangeArrowheads="1"/>
          </p:cNvSpPr>
          <p:nvPr>
            <p:ph type="dt" sz="half" idx="2"/>
          </p:nvPr>
        </p:nvSpPr>
        <p:spPr bwMode="auto">
          <a:xfrm>
            <a:off x="685800" y="6324600"/>
            <a:ext cx="1676400" cy="457200"/>
          </a:xfrm>
          <a:prstGeom prst="rect">
            <a:avLst/>
          </a:prstGeom>
          <a:noFill/>
          <a:ln>
            <a:noFill/>
          </a:ln>
          <a:effectLst>
            <a:outerShdw blurRad="635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50000"/>
              </a:spcBef>
              <a:defRPr sz="1200" b="1">
                <a:latin typeface="+mn-lt"/>
              </a:defRPr>
            </a:lvl1pPr>
          </a:lstStyle>
          <a:p>
            <a:pPr defTabSz="914400" fontAlgn="base">
              <a:spcAft>
                <a:spcPct val="0"/>
              </a:spcAft>
            </a:pPr>
            <a:fld id="{C028FD83-1C87-FF4C-A638-BCE5B165E080}" type="datetimeFigureOut">
              <a:rPr lang="en-US" smtClean="0">
                <a:solidFill>
                  <a:srgbClr val="000000"/>
                </a:solidFill>
                <a:latin typeface="Arial"/>
                <a:ea typeface="ＭＳ Ｐゴシック" charset="0"/>
                <a:cs typeface="ＭＳ Ｐゴシック" charset="0"/>
              </a:rPr>
              <a:pPr defTabSz="914400" fontAlgn="base">
                <a:spcAft>
                  <a:spcPct val="0"/>
                </a:spcAft>
              </a:pPr>
              <a:t>2/26/23</a:t>
            </a:fld>
            <a:endParaRPr lang="en-US">
              <a:solidFill>
                <a:srgbClr val="000000"/>
              </a:solidFill>
              <a:latin typeface="Arial"/>
              <a:ea typeface="ＭＳ Ｐゴシック" charset="0"/>
              <a:cs typeface="ＭＳ Ｐゴシック" charset="0"/>
            </a:endParaRPr>
          </a:p>
        </p:txBody>
      </p:sp>
      <p:sp>
        <p:nvSpPr>
          <p:cNvPr id="310276" name="Rectangle 4"/>
          <p:cNvSpPr>
            <a:spLocks noGrp="1" noChangeArrowheads="1"/>
          </p:cNvSpPr>
          <p:nvPr>
            <p:ph type="ftr" sz="quarter" idx="3"/>
          </p:nvPr>
        </p:nvSpPr>
        <p:spPr bwMode="auto">
          <a:xfrm>
            <a:off x="2743200" y="6324600"/>
            <a:ext cx="3429000" cy="457200"/>
          </a:xfrm>
          <a:prstGeom prst="rect">
            <a:avLst/>
          </a:prstGeom>
          <a:noFill/>
          <a:ln>
            <a:noFill/>
          </a:ln>
          <a:effectLst>
            <a:outerShdw blurRad="6858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spcBef>
                <a:spcPct val="50000"/>
              </a:spcBef>
              <a:defRPr sz="1200" b="1">
                <a:latin typeface="+mn-lt"/>
              </a:defRPr>
            </a:lvl1pPr>
          </a:lstStyle>
          <a:p>
            <a:pPr defTabSz="914400" fontAlgn="base">
              <a:spcAft>
                <a:spcPct val="0"/>
              </a:spcAft>
            </a:pPr>
            <a:endParaRPr lang="en-US">
              <a:solidFill>
                <a:srgbClr val="000000"/>
              </a:solidFill>
              <a:latin typeface="Arial"/>
              <a:ea typeface="ＭＳ Ｐゴシック" charset="0"/>
              <a:cs typeface="ＭＳ Ｐゴシック" charset="0"/>
            </a:endParaRPr>
          </a:p>
        </p:txBody>
      </p:sp>
      <p:sp>
        <p:nvSpPr>
          <p:cNvPr id="310277" name="Rectangle 5"/>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50000"/>
              </a:spcBef>
              <a:defRPr sz="1200" b="1">
                <a:latin typeface="+mn-lt"/>
              </a:defRPr>
            </a:lvl1pPr>
          </a:lstStyle>
          <a:p>
            <a:pPr defTabSz="914400" fontAlgn="base">
              <a:spcAft>
                <a:spcPct val="0"/>
              </a:spcAft>
            </a:pPr>
            <a:fld id="{7CFC9A5A-7D04-2A48-B7BF-DB5E21C5C841}" type="slidenum">
              <a:rPr lang="en-US" smtClean="0">
                <a:solidFill>
                  <a:srgbClr val="000000"/>
                </a:solidFill>
                <a:latin typeface="Arial"/>
                <a:ea typeface="ＭＳ Ｐゴシック" charset="0"/>
                <a:cs typeface="ＭＳ Ｐゴシック" charset="0"/>
              </a:rPr>
              <a:pPr defTabSz="914400" fontAlgn="base">
                <a:spcAft>
                  <a:spcPct val="0"/>
                </a:spcAft>
              </a:pPr>
              <a:t>‹#›</a:t>
            </a:fld>
            <a:endParaRPr lang="en-US">
              <a:solidFill>
                <a:srgbClr val="000000"/>
              </a:solidFill>
              <a:latin typeface="Arial"/>
              <a:ea typeface="ＭＳ Ｐゴシック" charset="0"/>
              <a:cs typeface="ＭＳ Ｐゴシック" charset="0"/>
            </a:endParaRPr>
          </a:p>
        </p:txBody>
      </p:sp>
      <p:sp>
        <p:nvSpPr>
          <p:cNvPr id="310278" name="Rectangle 6"/>
          <p:cNvSpPr>
            <a:spLocks noGrp="1" noChangeArrowheads="1"/>
          </p:cNvSpPr>
          <p:nvPr>
            <p:ph type="body" idx="1"/>
          </p:nvPr>
        </p:nvSpPr>
        <p:spPr bwMode="auto">
          <a:xfrm>
            <a:off x="762000" y="1828800"/>
            <a:ext cx="7620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89399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rtl="0" fontAlgn="base">
        <a:lnSpc>
          <a:spcPct val="90000"/>
        </a:lnSpc>
        <a:spcBef>
          <a:spcPct val="20000"/>
        </a:spcBef>
        <a:spcAft>
          <a:spcPct val="0"/>
        </a:spcAft>
        <a:defRPr sz="4400" b="1">
          <a:solidFill>
            <a:schemeClr val="tx2"/>
          </a:solidFill>
          <a:latin typeface="+mj-lt"/>
          <a:ea typeface="+mj-ea"/>
          <a:cs typeface="+mj-cs"/>
        </a:defRPr>
      </a:lvl1pPr>
      <a:lvl2pPr algn="l" rtl="0" fontAlgn="base">
        <a:lnSpc>
          <a:spcPct val="90000"/>
        </a:lnSpc>
        <a:spcBef>
          <a:spcPct val="20000"/>
        </a:spcBef>
        <a:spcAft>
          <a:spcPct val="0"/>
        </a:spcAft>
        <a:defRPr sz="4400" b="1">
          <a:solidFill>
            <a:schemeClr val="tx2"/>
          </a:solidFill>
          <a:latin typeface="Times New Roman" charset="0"/>
          <a:ea typeface="ＭＳ Ｐゴシック" charset="0"/>
        </a:defRPr>
      </a:lvl2pPr>
      <a:lvl3pPr algn="l" rtl="0" fontAlgn="base">
        <a:lnSpc>
          <a:spcPct val="90000"/>
        </a:lnSpc>
        <a:spcBef>
          <a:spcPct val="20000"/>
        </a:spcBef>
        <a:spcAft>
          <a:spcPct val="0"/>
        </a:spcAft>
        <a:defRPr sz="4400" b="1">
          <a:solidFill>
            <a:schemeClr val="tx2"/>
          </a:solidFill>
          <a:latin typeface="Times New Roman" charset="0"/>
          <a:ea typeface="ＭＳ Ｐゴシック" charset="0"/>
        </a:defRPr>
      </a:lvl3pPr>
      <a:lvl4pPr algn="l" rtl="0" fontAlgn="base">
        <a:lnSpc>
          <a:spcPct val="90000"/>
        </a:lnSpc>
        <a:spcBef>
          <a:spcPct val="20000"/>
        </a:spcBef>
        <a:spcAft>
          <a:spcPct val="0"/>
        </a:spcAft>
        <a:defRPr sz="4400" b="1">
          <a:solidFill>
            <a:schemeClr val="tx2"/>
          </a:solidFill>
          <a:latin typeface="Times New Roman" charset="0"/>
          <a:ea typeface="ＭＳ Ｐゴシック" charset="0"/>
        </a:defRPr>
      </a:lvl4pPr>
      <a:lvl5pPr algn="l" rtl="0" fontAlgn="base">
        <a:lnSpc>
          <a:spcPct val="90000"/>
        </a:lnSpc>
        <a:spcBef>
          <a:spcPct val="20000"/>
        </a:spcBef>
        <a:spcAft>
          <a:spcPct val="0"/>
        </a:spcAft>
        <a:defRPr sz="4400" b="1">
          <a:solidFill>
            <a:schemeClr val="tx2"/>
          </a:solidFill>
          <a:latin typeface="Times New Roman" charset="0"/>
          <a:ea typeface="ＭＳ Ｐゴシック" charset="0"/>
        </a:defRPr>
      </a:lvl5pPr>
      <a:lvl6pPr marL="457200" algn="l" rtl="0" fontAlgn="base">
        <a:lnSpc>
          <a:spcPct val="90000"/>
        </a:lnSpc>
        <a:spcBef>
          <a:spcPct val="20000"/>
        </a:spcBef>
        <a:spcAft>
          <a:spcPct val="0"/>
        </a:spcAft>
        <a:defRPr sz="4400" b="1">
          <a:solidFill>
            <a:schemeClr val="tx2"/>
          </a:solidFill>
          <a:latin typeface="Times New Roman" charset="0"/>
          <a:ea typeface="ＭＳ Ｐゴシック" charset="0"/>
        </a:defRPr>
      </a:lvl6pPr>
      <a:lvl7pPr marL="914400" algn="l" rtl="0" fontAlgn="base">
        <a:lnSpc>
          <a:spcPct val="90000"/>
        </a:lnSpc>
        <a:spcBef>
          <a:spcPct val="20000"/>
        </a:spcBef>
        <a:spcAft>
          <a:spcPct val="0"/>
        </a:spcAft>
        <a:defRPr sz="4400" b="1">
          <a:solidFill>
            <a:schemeClr val="tx2"/>
          </a:solidFill>
          <a:latin typeface="Times New Roman" charset="0"/>
          <a:ea typeface="ＭＳ Ｐゴシック" charset="0"/>
        </a:defRPr>
      </a:lvl7pPr>
      <a:lvl8pPr marL="1371600" algn="l" rtl="0" fontAlgn="base">
        <a:lnSpc>
          <a:spcPct val="90000"/>
        </a:lnSpc>
        <a:spcBef>
          <a:spcPct val="20000"/>
        </a:spcBef>
        <a:spcAft>
          <a:spcPct val="0"/>
        </a:spcAft>
        <a:defRPr sz="4400" b="1">
          <a:solidFill>
            <a:schemeClr val="tx2"/>
          </a:solidFill>
          <a:latin typeface="Times New Roman" charset="0"/>
          <a:ea typeface="ＭＳ Ｐゴシック" charset="0"/>
        </a:defRPr>
      </a:lvl8pPr>
      <a:lvl9pPr marL="1828800" algn="l" rtl="0" fontAlgn="base">
        <a:lnSpc>
          <a:spcPct val="90000"/>
        </a:lnSpc>
        <a:spcBef>
          <a:spcPct val="20000"/>
        </a:spcBef>
        <a:spcAft>
          <a:spcPct val="0"/>
        </a:spcAft>
        <a:defRPr sz="4400" b="1">
          <a:solidFill>
            <a:schemeClr val="tx2"/>
          </a:solidFill>
          <a:latin typeface="Times New Roman" charset="0"/>
          <a:ea typeface="ＭＳ Ｐゴシック" charset="0"/>
        </a:defRPr>
      </a:lvl9pPr>
    </p:titleStyle>
    <p:bodyStyle>
      <a:lvl1pPr marL="342900" indent="-342900" algn="l" rtl="0" fontAlgn="base">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1"/>
        </a:buClr>
        <a:buSzPct val="80000"/>
        <a:buChar char="–"/>
        <a:defRPr sz="2800">
          <a:solidFill>
            <a:schemeClr val="tx1"/>
          </a:solidFill>
          <a:latin typeface="+mn-lt"/>
          <a:ea typeface="+mn-ea"/>
        </a:defRPr>
      </a:lvl2pPr>
      <a:lvl3pPr marL="1143000" indent="-228600" algn="l" rtl="0" fontAlgn="base">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mn-ea"/>
        </a:defRPr>
      </a:lvl3pPr>
      <a:lvl4pPr marL="1600200" indent="-228600" algn="l" rtl="0" fontAlgn="base">
        <a:lnSpc>
          <a:spcPct val="90000"/>
        </a:lnSpc>
        <a:spcBef>
          <a:spcPct val="20000"/>
        </a:spcBef>
        <a:spcAft>
          <a:spcPct val="0"/>
        </a:spcAft>
        <a:buClr>
          <a:schemeClr val="tx1"/>
        </a:buClr>
        <a:buSzPct val="80000"/>
        <a:buChar char="–"/>
        <a:defRPr sz="2000">
          <a:solidFill>
            <a:schemeClr val="tx1"/>
          </a:solidFill>
          <a:latin typeface="+mn-lt"/>
          <a:ea typeface="+mn-ea"/>
        </a:defRPr>
      </a:lvl4pPr>
      <a:lvl5pPr marL="20574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5pPr>
      <a:lvl6pPr marL="25146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6pPr>
      <a:lvl7pPr marL="29718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7pPr>
      <a:lvl8pPr marL="34290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8pPr>
      <a:lvl9pPr marL="38862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bwMode="auto">
          <a:xfrm>
            <a:off x="468313" y="381000"/>
            <a:ext cx="8280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73091"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l" rtl="0">
              <a:spcBef>
                <a:spcPct val="50000"/>
              </a:spcBef>
              <a:defRPr sz="1200" b="1" smtClean="0">
                <a:solidFill>
                  <a:srgbClr val="000000"/>
                </a:solidFill>
              </a:defRPr>
            </a:lvl1pPr>
          </a:lstStyle>
          <a:p>
            <a:pPr>
              <a:defRPr/>
            </a:pPr>
            <a:fld id="{F2FBA30B-A1EC-46D8-A5E0-B4321953C422}" type="datetime1">
              <a:rPr lang="en-US"/>
              <a:pPr>
                <a:defRPr/>
              </a:pPr>
              <a:t>2/26/23</a:t>
            </a:fld>
            <a:endParaRPr lang="en-US"/>
          </a:p>
        </p:txBody>
      </p:sp>
      <p:sp>
        <p:nvSpPr>
          <p:cNvPr id="473092" name="Rectangle 1028"/>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rtl="0">
              <a:spcBef>
                <a:spcPct val="50000"/>
              </a:spcBef>
              <a:defRPr sz="1200" b="1" smtClean="0">
                <a:solidFill>
                  <a:srgbClr val="000000"/>
                </a:solidFill>
              </a:defRPr>
            </a:lvl1pPr>
          </a:lstStyle>
          <a:p>
            <a:pPr>
              <a:defRPr/>
            </a:pPr>
            <a:endParaRPr lang="en-US"/>
          </a:p>
        </p:txBody>
      </p:sp>
      <p:sp>
        <p:nvSpPr>
          <p:cNvPr id="473093"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rtl="0">
              <a:spcBef>
                <a:spcPct val="50000"/>
              </a:spcBef>
              <a:defRPr sz="1200" b="1" smtClean="0">
                <a:solidFill>
                  <a:srgbClr val="000000"/>
                </a:solidFill>
              </a:defRPr>
            </a:lvl1pPr>
          </a:lstStyle>
          <a:p>
            <a:pPr>
              <a:defRPr/>
            </a:pPr>
            <a:fld id="{6E12BFDD-597E-412A-B2D4-11296F1A4070}" type="slidenum">
              <a:rPr lang="en-US"/>
              <a:pPr>
                <a:defRPr/>
              </a:pPr>
              <a:t>‹#›</a:t>
            </a:fld>
            <a:endParaRPr lang="en-US"/>
          </a:p>
        </p:txBody>
      </p:sp>
      <p:sp>
        <p:nvSpPr>
          <p:cNvPr id="28678" name="Rectangle 1030"/>
          <p:cNvSpPr>
            <a:spLocks noGrp="1" noChangeArrowheads="1"/>
          </p:cNvSpPr>
          <p:nvPr>
            <p:ph type="body" idx="1"/>
          </p:nvPr>
        </p:nvSpPr>
        <p:spPr bwMode="auto">
          <a:xfrm>
            <a:off x="547688" y="1828800"/>
            <a:ext cx="8118475"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84208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rtl="0" eaLnBrk="0" fontAlgn="base" hangingPunct="0">
        <a:lnSpc>
          <a:spcPct val="90000"/>
        </a:lnSpc>
        <a:spcBef>
          <a:spcPct val="20000"/>
        </a:spcBef>
        <a:spcAft>
          <a:spcPct val="0"/>
        </a:spcAft>
        <a:defRPr sz="4400" b="1">
          <a:solidFill>
            <a:schemeClr val="tx2"/>
          </a:solidFill>
          <a:latin typeface="Arial"/>
          <a:ea typeface="MS PGothic" pitchFamily="34"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MS PGothic" pitchFamily="34" charset="-128"/>
          <a:cs typeface="Arial" pitchFamily="34" charset="0"/>
        </a:defRPr>
      </a:lvl2pPr>
      <a:lvl3pPr algn="l" rtl="0" eaLnBrk="0" fontAlgn="base" hangingPunct="0">
        <a:lnSpc>
          <a:spcPct val="90000"/>
        </a:lnSpc>
        <a:spcBef>
          <a:spcPct val="20000"/>
        </a:spcBef>
        <a:spcAft>
          <a:spcPct val="0"/>
        </a:spcAft>
        <a:defRPr sz="4400" b="1">
          <a:solidFill>
            <a:schemeClr val="tx2"/>
          </a:solidFill>
          <a:latin typeface="Arial" charset="0"/>
          <a:ea typeface="MS PGothic" pitchFamily="34" charset="-128"/>
          <a:cs typeface="Arial" pitchFamily="34" charset="0"/>
        </a:defRPr>
      </a:lvl3pPr>
      <a:lvl4pPr algn="l" rtl="0" eaLnBrk="0" fontAlgn="base" hangingPunct="0">
        <a:lnSpc>
          <a:spcPct val="90000"/>
        </a:lnSpc>
        <a:spcBef>
          <a:spcPct val="20000"/>
        </a:spcBef>
        <a:spcAft>
          <a:spcPct val="0"/>
        </a:spcAft>
        <a:defRPr sz="4400" b="1">
          <a:solidFill>
            <a:schemeClr val="tx2"/>
          </a:solidFill>
          <a:latin typeface="Arial" charset="0"/>
          <a:ea typeface="MS PGothic" pitchFamily="34" charset="-128"/>
          <a:cs typeface="Arial" pitchFamily="34" charset="0"/>
        </a:defRPr>
      </a:lvl4pPr>
      <a:lvl5pPr algn="l" rtl="0" eaLnBrk="0" fontAlgn="base" hangingPunct="0">
        <a:lnSpc>
          <a:spcPct val="90000"/>
        </a:lnSpc>
        <a:spcBef>
          <a:spcPct val="20000"/>
        </a:spcBef>
        <a:spcAft>
          <a:spcPct val="0"/>
        </a:spcAft>
        <a:defRPr sz="4400" b="1">
          <a:solidFill>
            <a:schemeClr val="tx2"/>
          </a:solidFill>
          <a:latin typeface="Arial" charset="0"/>
          <a:ea typeface="MS PGothic" pitchFamily="34" charset="-128"/>
          <a:cs typeface="Arial" pitchFamily="34" charset="0"/>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pitchFamily="2" charset="2"/>
        <a:buChar char="l"/>
        <a:defRPr sz="3200">
          <a:solidFill>
            <a:schemeClr val="tx1"/>
          </a:solidFill>
          <a:latin typeface="Arial"/>
          <a:ea typeface="MS PGothic" pitchFamily="34" charset="-128"/>
          <a:cs typeface="Arial"/>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Arial"/>
          <a:ea typeface="MS PGothic" pitchFamily="34" charset="-128"/>
          <a:cs typeface="Arial"/>
        </a:defRPr>
      </a:lvl2pPr>
      <a:lvl3pPr marL="1143000" indent="-228600" algn="l" rtl="0" eaLnBrk="0" fontAlgn="base" hangingPunct="0">
        <a:lnSpc>
          <a:spcPct val="90000"/>
        </a:lnSpc>
        <a:spcBef>
          <a:spcPct val="20000"/>
        </a:spcBef>
        <a:spcAft>
          <a:spcPct val="0"/>
        </a:spcAft>
        <a:buClr>
          <a:schemeClr val="tx1"/>
        </a:buClr>
        <a:buSzPct val="80000"/>
        <a:buFont typeface="Wingdings" pitchFamily="2" charset="2"/>
        <a:buChar char="l"/>
        <a:defRPr sz="2400">
          <a:solidFill>
            <a:schemeClr val="tx1"/>
          </a:solidFill>
          <a:latin typeface="Arial"/>
          <a:ea typeface="MS PGothic" pitchFamily="34" charset="-128"/>
          <a:cs typeface="Arial"/>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Arial"/>
          <a:ea typeface="Geneva" charset="-128"/>
          <a:cs typeface="Arial"/>
        </a:defRPr>
      </a:lvl4pPr>
      <a:lvl5pPr marL="2057400" indent="-228600" algn="l" rtl="0" eaLnBrk="0" fontAlgn="base" hangingPunct="0">
        <a:lnSpc>
          <a:spcPct val="90000"/>
        </a:lnSpc>
        <a:spcBef>
          <a:spcPct val="20000"/>
        </a:spcBef>
        <a:spcAft>
          <a:spcPct val="0"/>
        </a:spcAft>
        <a:buClr>
          <a:schemeClr val="tx1"/>
        </a:buClr>
        <a:buSzPct val="80000"/>
        <a:buFont typeface="Wingdings" pitchFamily="2" charset="2"/>
        <a:buChar char="l"/>
        <a:defRPr sz="2000">
          <a:solidFill>
            <a:schemeClr val="tx1"/>
          </a:solidFill>
          <a:latin typeface="Arial"/>
          <a:ea typeface="MS PGothic" pitchFamily="34" charset="-128"/>
          <a:cs typeface="Arial"/>
        </a:defRPr>
      </a:lvl5pPr>
      <a:lvl6pPr marL="25146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234891"/>
      </p:ext>
    </p:extLst>
  </p:cSld>
  <p:clrMap bg1="dk2" tx1="lt1" bg2="dk1" tx2="lt2" accent1="accent1" accent2="accent2" accent3="accent3" accent4="accent4" accent5="accent5" accent6="accent6" hlink="hlink" folHlink="folHlink"/>
  <p:sldLayoutIdLst>
    <p:sldLayoutId id="2147483943"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55322272"/>
      </p:ext>
    </p:extLst>
  </p:cSld>
  <p:clrMap bg1="dk2" tx1="lt1" bg2="dk1"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8551814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9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400" fontAlgn="base">
              <a:spcBef>
                <a:spcPct val="0"/>
              </a:spcBef>
              <a:spcAft>
                <a:spcPct val="0"/>
              </a:spcAft>
              <a:defRPr/>
            </a:pPr>
            <a:fld id="{A8495853-52CF-1247-AF35-CC9FD7E6E284}"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78976769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09"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9"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7"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bwMode="auto">
          <a:xfrm>
            <a:off x="468313" y="381000"/>
            <a:ext cx="8280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73091"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latin typeface="Arial" charset="0"/>
              </a:defRPr>
            </a:lvl1pPr>
          </a:lstStyle>
          <a:p>
            <a:pPr defTabSz="914400" fontAlgn="base">
              <a:spcAft>
                <a:spcPct val="0"/>
              </a:spcAft>
              <a:defRPr/>
            </a:pPr>
            <a:fld id="{0EDC7366-57B4-5847-A312-0DD4D67231F9}" type="datetime1">
              <a:rPr lang="en-US">
                <a:solidFill>
                  <a:srgbClr val="000000"/>
                </a:solidFill>
                <a:ea typeface="ＭＳ Ｐゴシック" charset="0"/>
                <a:cs typeface="ＭＳ Ｐゴシック" charset="0"/>
              </a:rPr>
              <a:pPr defTabSz="914400" fontAlgn="base">
                <a:spcAft>
                  <a:spcPct val="0"/>
                </a:spcAft>
                <a:defRPr/>
              </a:pPr>
              <a:t>2/26/23</a:t>
            </a:fld>
            <a:endParaRPr lang="en-US">
              <a:solidFill>
                <a:srgbClr val="000000"/>
              </a:solidFill>
              <a:ea typeface="ＭＳ Ｐゴシック" charset="0"/>
              <a:cs typeface="ＭＳ Ｐゴシック" charset="0"/>
            </a:endParaRPr>
          </a:p>
        </p:txBody>
      </p:sp>
      <p:sp>
        <p:nvSpPr>
          <p:cNvPr id="473092" name="Rectangle 1028"/>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latin typeface="Arial" pitchFamily="-111" charset="0"/>
                <a:ea typeface="+mn-ea"/>
                <a:cs typeface="+mn-cs"/>
              </a:defRPr>
            </a:lvl1pPr>
          </a:lstStyle>
          <a:p>
            <a:pPr defTabSz="914400" fontAlgn="base">
              <a:spcAft>
                <a:spcPct val="0"/>
              </a:spcAft>
              <a:defRPr/>
            </a:pPr>
            <a:endParaRPr lang="en-US">
              <a:solidFill>
                <a:srgbClr val="000000"/>
              </a:solidFill>
            </a:endParaRPr>
          </a:p>
        </p:txBody>
      </p:sp>
      <p:sp>
        <p:nvSpPr>
          <p:cNvPr id="473093"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atin typeface="Arial" charset="0"/>
              </a:defRPr>
            </a:lvl1pPr>
          </a:lstStyle>
          <a:p>
            <a:pPr defTabSz="914400" fontAlgn="base">
              <a:spcAft>
                <a:spcPct val="0"/>
              </a:spcAft>
              <a:defRPr/>
            </a:pPr>
            <a:fld id="{6B6B39A6-10A3-814D-8147-7711B3565625}" type="slidenum">
              <a:rPr lang="en-US">
                <a:solidFill>
                  <a:srgbClr val="000000"/>
                </a:solidFill>
                <a:ea typeface="ＭＳ Ｐゴシック" charset="0"/>
                <a:cs typeface="ＭＳ Ｐゴシック" charset="0"/>
              </a:rPr>
              <a:pPr defTabSz="914400" fontAlgn="base">
                <a:spcAft>
                  <a:spcPct val="0"/>
                </a:spcAft>
                <a:defRPr/>
              </a:pPr>
              <a:t>‹#›</a:t>
            </a:fld>
            <a:endParaRPr lang="en-US">
              <a:solidFill>
                <a:srgbClr val="000000"/>
              </a:solidFill>
              <a:ea typeface="ＭＳ Ｐゴシック" charset="0"/>
              <a:cs typeface="ＭＳ Ｐゴシック" charset="0"/>
            </a:endParaRPr>
          </a:p>
        </p:txBody>
      </p:sp>
      <p:sp>
        <p:nvSpPr>
          <p:cNvPr id="39942" name="Rectangle 1030"/>
          <p:cNvSpPr>
            <a:spLocks noGrp="1" noChangeArrowheads="1"/>
          </p:cNvSpPr>
          <p:nvPr>
            <p:ph type="body" idx="1"/>
          </p:nvPr>
        </p:nvSpPr>
        <p:spPr bwMode="auto">
          <a:xfrm>
            <a:off x="547688" y="1828800"/>
            <a:ext cx="8118475"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27419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Arial"/>
          <a:ea typeface="ＭＳ Ｐゴシック" pitchFamily="-111" charset="-128"/>
          <a:cs typeface="Arial"/>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Arial"/>
          <a:ea typeface="ＭＳ Ｐゴシック" pitchFamily="-112" charset="-128"/>
          <a:cs typeface="Arial"/>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Arial"/>
          <a:ea typeface="ＭＳ Ｐゴシック" charset="0"/>
          <a:cs typeface="Arial"/>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Arial"/>
          <a:ea typeface="Geneva" charset="-128"/>
          <a:cs typeface="Arial"/>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Arial"/>
          <a:ea typeface="ＭＳ Ｐゴシック" charset="-128"/>
          <a:cs typeface="Arial"/>
        </a:defRPr>
      </a:lvl5pPr>
      <a:lvl6pPr marL="25146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6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1989A2FD-06B4-D54C-9D73-46E65C1129E3}"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21490333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ransition/>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1899663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54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A3CD96D7-8E16-2C48-B1B8-743FBA6F584F}" type="slidenum">
              <a:rPr lang="en-US"/>
              <a:pPr>
                <a:defRPr/>
              </a:pPr>
              <a:t>‹#›</a:t>
            </a:fld>
            <a:endParaRPr lang="en-US"/>
          </a:p>
        </p:txBody>
      </p:sp>
    </p:spTree>
    <p:extLst>
      <p:ext uri="{BB962C8B-B14F-4D97-AF65-F5344CB8AC3E}">
        <p14:creationId xmlns:p14="http://schemas.microsoft.com/office/powerpoint/2010/main" val="3294079859"/>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8F4AD73-C4A0-AA4E-86E0-5DD27119A5EE}"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305702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alpha val="43137"/>
              </a:srgbClr>
            </a:outerShdw>
          </a:effectLst>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defTabSz="914400" eaLnBrk="0" fontAlgn="base" hangingPunct="0">
              <a:spcBef>
                <a:spcPct val="0"/>
              </a:spcBef>
              <a:spcAft>
                <a:spcPct val="0"/>
              </a:spcAft>
              <a:defRPr/>
            </a:pPr>
            <a:endParaRPr lang="en-US">
              <a:latin typeface="Arial Black"/>
            </a:endParaRPr>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ＭＳ Ｐゴシック" charset="0"/>
              </a:defRPr>
            </a:lvl1pPr>
          </a:lstStyle>
          <a:p>
            <a:pPr defTabSz="914400" eaLnBrk="0" fontAlgn="base" hangingPunct="0">
              <a:spcBef>
                <a:spcPct val="0"/>
              </a:spcBef>
              <a:spcAft>
                <a:spcPct val="0"/>
              </a:spcAft>
              <a:defRPr/>
            </a:pPr>
            <a:endParaRPr lang="en-US">
              <a:latin typeface="Arial Black"/>
            </a:endParaRPr>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Black" charset="0"/>
              </a:defRPr>
            </a:lvl1pPr>
          </a:lstStyle>
          <a:p>
            <a:pPr defTabSz="914400" eaLnBrk="0" fontAlgn="base" hangingPunct="0">
              <a:spcBef>
                <a:spcPct val="0"/>
              </a:spcBef>
              <a:spcAft>
                <a:spcPct val="0"/>
              </a:spcAft>
              <a:defRPr/>
            </a:pPr>
            <a:fld id="{53ED87E5-9BE3-E144-A735-41BF2B367388}"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740345081"/>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15.jpeg"/><Relationship Id="rId4" Type="http://schemas.openxmlformats.org/officeDocument/2006/relationships/hyperlink" Target="http://images.google.com/imgres?imgurl=www.phoenicia.org/pics/leverdoor.jpg&amp;imgrefurl=http://www.phoenicia.org/temple.html&amp;h=360&amp;w=198&amp;prev=/images?q=Solomon's+temple&amp;svnum=10&amp;hl=en&amp;lr=&amp;ie=UTF-8&amp;oe=UTF-8&amp;sa=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image" Target="../media/image17.jpeg"/><Relationship Id="rId4" Type="http://schemas.openxmlformats.org/officeDocument/2006/relationships/hyperlink" Target="http://images.google.com/imgres?imgurl=www.scythesupply.com/Images/CarrieG-2.jpg&amp;imgrefurl=http://www.scythesupply.com/workshop5.html&amp;h=548&amp;w=335&amp;prev=/images?q=cubit+measure&amp;svnum=10&amp;hl=en&amp;lr=&amp;ie=UTF-8&amp;oe=UTF-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19.jpeg"/><Relationship Id="rId4" Type="http://schemas.openxmlformats.org/officeDocument/2006/relationships/hyperlink" Target="http://images.google.com/imgres?imgurl=www.masada2000.org/refugee2.jpg&amp;imgrefurl=http://www.masada2000.org/templemount.html&amp;h=164&amp;w=250&amp;prev=/images?q=Third+Temple+of+Jerusalem&amp;svnum=10&amp;hl=en&amp;lr=&amp;ie=UTF-8&amp;oe=UTF-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22.jpeg"/><Relationship Id="rId5" Type="http://schemas.openxmlformats.org/officeDocument/2006/relationships/hyperlink" Target="http://images.google.com/imgres?imgurl=www.hope.edu/academic/religion/bandstra/RTOT/CH9/CH9_F3.JPG&amp;imgrefurl=http://www.hope.edu/academic/religion/bandstra/RTOT/CH9/CH9_RS.HTM&amp;h=421&amp;w=622&amp;prev=/images?q=altar+of+Solomon&amp;svnum=10&amp;hl=en&amp;lr=&amp;ie=UTF-8&amp;oe=UTF-8"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4.xml"/><Relationship Id="rId6" Type="http://schemas.openxmlformats.org/officeDocument/2006/relationships/hyperlink" Target="http://images.google.com/imgres?imgurl=www.decadeofbehavior.org/launch/faces-transp.gif&amp;imgrefurl=http://www.decadeofbehavior.org/launch/&amp;h=220&amp;w=150&amp;prev=/images?q=Faces&amp;svnum=10&amp;hl=en&amp;lr=&amp;ie=UTF-8&amp;oe=UTF-8" TargetMode="External"/><Relationship Id="rId5" Type="http://schemas.openxmlformats.org/officeDocument/2006/relationships/image" Target="../media/image24.jpeg"/><Relationship Id="rId4" Type="http://schemas.openxmlformats.org/officeDocument/2006/relationships/hyperlink" Target="http://images.google.com/imgres?imgurl=www.jewish-rabbi.00server.com/jewish%20rabbi%20Shah%20300.jpg&amp;imgrefurl=http://www.jewish-rabbi.00server.com/portrait_of_jewish_rabbi_shah.htm&amp;h=400&amp;w=325&amp;prev=/images?q=Jewish+rabbi&amp;svnum=10&amp;hl=en&amp;lr=&amp;ie=UTF-8&amp;oe=UTF-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5.xml"/><Relationship Id="rId5" Type="http://schemas.openxmlformats.org/officeDocument/2006/relationships/image" Target="../media/image27.jpeg"/><Relationship Id="rId4" Type="http://schemas.openxmlformats.org/officeDocument/2006/relationships/hyperlink" Target="http://www.cnn.com/SPECIALS/2001/mideast/stories/issues.jerusalem/jerusalem.dome.of.rock.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openxmlformats.org/officeDocument/2006/relationships/image" Target="../media/image34.png"/><Relationship Id="rId4" Type="http://schemas.openxmlformats.org/officeDocument/2006/relationships/hyperlink" Target="http://www.maps.com/magellan/Images/JERSUL-W1.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5.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imgres?imgurl=www.tanbible.com/images/int_rvv/int_rvv_c17.jpg&amp;imgrefurl=http://www.tanbible.com/int_rvv/int_rvv_0Menu.htm&amp;h=720&amp;w=960&amp;prev=/images?q=Harlot+of+Revelation+17&amp;svnum=10&amp;hl=en&amp;lr=&amp;ie=UTF-8&amp;oe=UTF-8" TargetMode="External"/><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43.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9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10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hyperlink" Target="https://st-takla.org/Bibles/BibleSearch/showVerses.php?book=53&amp;chapter=12&amp;vmin=31&amp;vmax=31" TargetMode="External"/><Relationship Id="rId3" Type="http://schemas.openxmlformats.org/officeDocument/2006/relationships/image" Target="../media/image58.jpeg"/><Relationship Id="rId7" Type="http://schemas.openxmlformats.org/officeDocument/2006/relationships/hyperlink" Target="https://st-takla.org/Bibles/BibleSearch/showVerses.php?book=52&amp;chapter=10&amp;vmin=19&amp;vmax=19"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hyperlink" Target="https://st-takla.org/Bibles/BibleSearch/showVerses.php?book=52&amp;chapter=10&amp;vmin=18&amp;vmax=18" TargetMode="External"/><Relationship Id="rId5" Type="http://schemas.openxmlformats.org/officeDocument/2006/relationships/hyperlink" Target="https://st-takla.org/Bibles/BibleSearch/showVerses.php?book=50&amp;chapter=12&amp;vmin=29&amp;vmax=29" TargetMode="External"/><Relationship Id="rId4" Type="http://schemas.openxmlformats.org/officeDocument/2006/relationships/image" Target="../media/image59.jpeg"/><Relationship Id="rId9" Type="http://schemas.openxmlformats.org/officeDocument/2006/relationships/hyperlink" Target="https://st-takla.org/Bibles/BibleSearch/showVerses.php?book=61&amp;chapter=2&amp;vmin=15&amp;vmax=15"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121.xml"/><Relationship Id="rId5" Type="http://schemas.openxmlformats.org/officeDocument/2006/relationships/hyperlink" Target="https://st-takla.org/Bibles/BibleSearch/showVerses.php?book=70&amp;chapter=5&amp;vmin=9&amp;vmax=9" TargetMode="External"/><Relationship Id="rId4" Type="http://schemas.openxmlformats.org/officeDocument/2006/relationships/hyperlink" Target="https://st-takla.org/Bibles/BibleSearch/showVerses.php?book=70&amp;chapter=5&amp;vmin=8&amp;vmax=8"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st-takla.org/Bibles/BibleSearch/showVerses.php?book=59&amp;chapter=2&amp;vmin=3&amp;vmax=3" TargetMode="External"/><Relationship Id="rId3" Type="http://schemas.openxmlformats.org/officeDocument/2006/relationships/image" Target="../media/image61.jpeg"/><Relationship Id="rId7" Type="http://schemas.openxmlformats.org/officeDocument/2006/relationships/hyperlink" Target="https://st-takla.org/Bibles/BibleSearch/showVerses.php?book=59&amp;chapter=2&amp;vmin=2&amp;vmax=2"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hyperlink" Target="https://st-takla.org/Bibles/BibleSearch/showVerses.php?book=57&amp;chapter=11&amp;vmin=14&amp;vmax=14" TargetMode="External"/><Relationship Id="rId5" Type="http://schemas.openxmlformats.org/officeDocument/2006/relationships/hyperlink" Target="https://st-takla.org/Bibles/BibleSearch/showVerses.php?book=57&amp;chapter=11&amp;vmin=13&amp;vmax=13" TargetMode="External"/><Relationship Id="rId10" Type="http://schemas.openxmlformats.org/officeDocument/2006/relationships/hyperlink" Target="https://st-takla.org/Bibles/BibleSearch/showVerses.php?book=76&amp;chapter=12&amp;vmin=9&amp;vmax=9" TargetMode="External"/><Relationship Id="rId4" Type="http://schemas.openxmlformats.org/officeDocument/2006/relationships/hyperlink" Target="https://st-takla.org/Bibles/BibleSearch/showVerses.php?book=57&amp;chapter=4&amp;vmin=4&amp;vmax=4" TargetMode="External"/><Relationship Id="rId9" Type="http://schemas.openxmlformats.org/officeDocument/2006/relationships/hyperlink" Target="https://st-takla.org/Bibles/BibleSearch/showVerses.php?book=65&amp;chapter=2&amp;vmin=26&amp;vmax=26"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6.xml"/><Relationship Id="rId1" Type="http://schemas.openxmlformats.org/officeDocument/2006/relationships/themeOverride" Target="../theme/themeOverride6.xml"/><Relationship Id="rId5" Type="http://schemas.openxmlformats.org/officeDocument/2006/relationships/image" Target="../media/image62.jpe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6.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63.jpeg"/></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6.xml"/><Relationship Id="rId1" Type="http://schemas.openxmlformats.org/officeDocument/2006/relationships/slideLayout" Target="../slideLayouts/slideLayout148.xml"/><Relationship Id="rId4" Type="http://schemas.openxmlformats.org/officeDocument/2006/relationships/image" Target="../media/image65.emf"/></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hyperlink" Target="https://st-takla.org/Bibles/BibleSearch/showVerses.php?book=22&amp;chapter=50&amp;vmin=10&amp;vmax=10" TargetMode="External"/><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1.xml"/><Relationship Id="rId1" Type="http://schemas.openxmlformats.org/officeDocument/2006/relationships/slideLayout" Target="../slideLayouts/slideLayout15.xml"/><Relationship Id="rId4" Type="http://schemas.openxmlformats.org/officeDocument/2006/relationships/hyperlink" Target="https://st-takla.org/Bibles/BibleSearch/showVerses.php?book=76&amp;chapter=5&amp;vmin=10&amp;vmax=10"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hyperlink" Target="https://st-takla.org/Bibles/BibleSearch/showVerses.php?book=76&amp;chapter=5&amp;vmin=10&amp;vmax=1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159.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50626" name="Picture 3" descr="John Rev 2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3919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19" name="Rectangle 1029"/>
          <p:cNvSpPr>
            <a:spLocks noGrp="1" noChangeArrowheads="1"/>
          </p:cNvSpPr>
          <p:nvPr>
            <p:ph type="ctrTitle"/>
          </p:nvPr>
        </p:nvSpPr>
        <p:spPr>
          <a:xfrm>
            <a:off x="0" y="2593870"/>
            <a:ext cx="5562600" cy="1828800"/>
          </a:xfrm>
          <a:effectLst>
            <a:outerShdw blurRad="50800" dist="38100" dir="2700000">
              <a:srgbClr val="000000">
                <a:alpha val="43000"/>
              </a:srgbClr>
            </a:outerShdw>
          </a:effectLst>
        </p:spPr>
        <p:txBody>
          <a:bodyPr/>
          <a:lstStyle/>
          <a:p>
            <a:pPr eaLnBrk="1" hangingPunct="1">
              <a:defRPr/>
            </a:pPr>
            <a:r>
              <a:rPr lang="ar-SA" sz="7200" dirty="0">
                <a:latin typeface="Arial" charset="0"/>
                <a:ea typeface="ＭＳ Ｐゴシック" charset="0"/>
                <a:cs typeface="Arial Rounded MT Bold" charset="0"/>
              </a:rPr>
              <a:t>تفسير سفر الرؤيا</a:t>
            </a:r>
            <a:endParaRPr lang="en-US" sz="4000" dirty="0">
              <a:solidFill>
                <a:srgbClr val="FF0000"/>
              </a:solidFill>
              <a:latin typeface="Arial Rounded MT Bold" charset="0"/>
              <a:ea typeface="ＭＳ Ｐゴシック" charset="0"/>
              <a:cs typeface="Arial Rounded MT Bold" charset="0"/>
            </a:endParaRPr>
          </a:p>
        </p:txBody>
      </p:sp>
      <p:sp>
        <p:nvSpPr>
          <p:cNvPr id="3" name="Rectangle 2">
            <a:extLst>
              <a:ext uri="{FF2B5EF4-FFF2-40B4-BE49-F238E27FC236}">
                <a16:creationId xmlns:a16="http://schemas.microsoft.com/office/drawing/2014/main" id="{A914FC53-CCDD-47A1-38AA-CF0D9D4526F0}"/>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21146166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179388" y="333375"/>
            <a:ext cx="4392612" cy="6191250"/>
          </a:xfrm>
          <a:prstGeom prst="rect">
            <a:avLst/>
          </a:prstGeom>
          <a:gradFill flip="none" rotWithShape="1">
            <a:gsLst>
              <a:gs pos="0">
                <a:srgbClr val="660066"/>
              </a:gs>
              <a:gs pos="100000">
                <a:schemeClr val="tx1">
                  <a:lumMod val="95000"/>
                  <a:lumOff val="5000"/>
                </a:schemeClr>
              </a:gs>
            </a:gsLst>
            <a:lin ang="0" scaled="1"/>
            <a:tileRect/>
          </a:gradFill>
          <a:ln>
            <a:solidFill>
              <a:srgbClr val="660066"/>
            </a:solidFill>
          </a:ln>
          <a:extLs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FFFFFF">
                  <a:lumMod val="95000"/>
                </a:srgbClr>
              </a:solidFill>
              <a:effectLst/>
              <a:uLnTx/>
              <a:uFillTx/>
              <a:latin typeface="Arial"/>
              <a:ea typeface="ＭＳ Ｐゴシック" pitchFamily="-108" charset="-128"/>
              <a:cs typeface="Arial"/>
            </a:endParaRPr>
          </a:p>
        </p:txBody>
      </p:sp>
      <p:sp>
        <p:nvSpPr>
          <p:cNvPr id="2" name="Title 1"/>
          <p:cNvSpPr>
            <a:spLocks noGrp="1"/>
          </p:cNvSpPr>
          <p:nvPr>
            <p:ph type="title"/>
          </p:nvPr>
        </p:nvSpPr>
        <p:spPr>
          <a:xfrm>
            <a:off x="179388" y="333375"/>
            <a:ext cx="4392612" cy="1582738"/>
          </a:xfrm>
        </p:spPr>
        <p:txBody>
          <a:bodyPr anchor="t"/>
          <a:lstStyle/>
          <a:p>
            <a:pPr>
              <a:defRPr/>
            </a:pPr>
            <a:r>
              <a:rPr lang="ar-SA" b="1">
                <a:solidFill>
                  <a:srgbClr val="FFFF00"/>
                </a:solidFill>
              </a:rPr>
              <a:t>الكمال </a:t>
            </a:r>
            <a:br>
              <a:rPr lang="ar-SA" b="1">
                <a:solidFill>
                  <a:srgbClr val="FFFF00"/>
                </a:solidFill>
              </a:rPr>
            </a:br>
            <a:r>
              <a:rPr lang="ar-SA" b="1"/>
              <a:t>في سفر رؤيا</a:t>
            </a:r>
            <a:endParaRPr lang="en-US" b="1">
              <a:solidFill>
                <a:srgbClr val="FFFF00"/>
              </a:solidFill>
            </a:endParaRPr>
          </a:p>
        </p:txBody>
      </p:sp>
      <p:pic>
        <p:nvPicPr>
          <p:cNvPr id="772100" name="Picture 6" descr="Meet-Me-On-Monday-lucky-number-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0113" y="333375"/>
            <a:ext cx="4360862" cy="626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79388" y="1989138"/>
            <a:ext cx="4392612" cy="453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63538" indent="-363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أبواق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٨: ٢</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رعود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١٠: ٣</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٧٠٠٠ قتيل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١١: ١٣</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رؤوس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١٢: ٣أ</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تيجان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١٢: ٣ب</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ضربات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١٥: ١</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جامات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١٥: ٧</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p:txBody>
      </p:sp>
      <p:sp>
        <p:nvSpPr>
          <p:cNvPr id="6" name="Text Box 5"/>
          <p:cNvSpPr txBox="1">
            <a:spLocks noChangeArrowheads="1"/>
          </p:cNvSpPr>
          <p:nvPr/>
        </p:nvSpPr>
        <p:spPr bwMode="auto">
          <a:xfrm>
            <a:off x="8427518"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٣٢٨</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241640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179388" y="333375"/>
            <a:ext cx="4392612" cy="6191250"/>
          </a:xfrm>
          <a:prstGeom prst="rect">
            <a:avLst/>
          </a:prstGeom>
          <a:gradFill flip="none" rotWithShape="1">
            <a:gsLst>
              <a:gs pos="0">
                <a:srgbClr val="660066"/>
              </a:gs>
              <a:gs pos="100000">
                <a:schemeClr val="tx1">
                  <a:lumMod val="95000"/>
                  <a:lumOff val="5000"/>
                </a:schemeClr>
              </a:gs>
            </a:gsLst>
            <a:lin ang="0" scaled="1"/>
            <a:tileRect/>
          </a:gradFill>
          <a:ln>
            <a:solidFill>
              <a:srgbClr val="660066"/>
            </a:solidFill>
          </a:ln>
          <a:extLs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FFFFFF">
                  <a:lumMod val="95000"/>
                </a:srgbClr>
              </a:solidFill>
              <a:effectLst/>
              <a:uLnTx/>
              <a:uFillTx/>
              <a:latin typeface="Arial"/>
              <a:ea typeface="ＭＳ Ｐゴシック" pitchFamily="-108" charset="-128"/>
              <a:cs typeface="Arial"/>
            </a:endParaRPr>
          </a:p>
        </p:txBody>
      </p:sp>
      <p:sp>
        <p:nvSpPr>
          <p:cNvPr id="2" name="Title 1"/>
          <p:cNvSpPr>
            <a:spLocks noGrp="1"/>
          </p:cNvSpPr>
          <p:nvPr>
            <p:ph type="title"/>
          </p:nvPr>
        </p:nvSpPr>
        <p:spPr>
          <a:xfrm>
            <a:off x="179388" y="333375"/>
            <a:ext cx="4392612" cy="1582738"/>
          </a:xfrm>
        </p:spPr>
        <p:txBody>
          <a:bodyPr anchor="t"/>
          <a:lstStyle/>
          <a:p>
            <a:pPr>
              <a:defRPr/>
            </a:pPr>
            <a:r>
              <a:rPr lang="ar-SA" b="1">
                <a:solidFill>
                  <a:srgbClr val="FFFF00"/>
                </a:solidFill>
              </a:rPr>
              <a:t>الكمال </a:t>
            </a:r>
            <a:br>
              <a:rPr lang="ar-SA" b="1">
                <a:solidFill>
                  <a:srgbClr val="FFFF00"/>
                </a:solidFill>
              </a:rPr>
            </a:br>
            <a:r>
              <a:rPr lang="ar-SA" b="1"/>
              <a:t>في سفر رؤيا</a:t>
            </a:r>
            <a:endParaRPr lang="en-US" b="1">
              <a:solidFill>
                <a:srgbClr val="FFFF00"/>
              </a:solidFill>
            </a:endParaRPr>
          </a:p>
        </p:txBody>
      </p:sp>
      <p:pic>
        <p:nvPicPr>
          <p:cNvPr id="774148" name="Picture 6" descr="Meet-Me-On-Monday-lucky-number-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0113" y="333375"/>
            <a:ext cx="4360862" cy="626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79388" y="1989138"/>
            <a:ext cx="4392612" cy="453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63538" indent="-363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55600" marR="0" lvl="0" indent="-355600"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جبال ١٧: ٩</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55600" marR="0" lvl="0" indent="-355600"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ملوك ١٧: ١٠</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55600" marR="0" lvl="0" indent="-355600"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تطويبات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١:٣؛١٤: ١٣؛١٦: ١٥؛١٩: ٩؛ ٢٠: ٦؛ ٢٢: ٧،١٤</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p:txBody>
      </p:sp>
      <p:sp>
        <p:nvSpPr>
          <p:cNvPr id="6" name="Text Box 5"/>
          <p:cNvSpPr txBox="1">
            <a:spLocks noChangeArrowheads="1"/>
          </p:cNvSpPr>
          <p:nvPr/>
        </p:nvSpPr>
        <p:spPr bwMode="auto">
          <a:xfrm>
            <a:off x="8427518"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٣٢٨</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481580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03" name="Rectangle 4"/>
          <p:cNvSpPr>
            <a:spLocks noGrp="1" noChangeArrowheads="1"/>
          </p:cNvSpPr>
          <p:nvPr>
            <p:ph type="title"/>
          </p:nvPr>
        </p:nvSpPr>
        <p:spPr>
          <a:xfrm>
            <a:off x="-36513" y="427038"/>
            <a:ext cx="9217026" cy="769937"/>
          </a:xfrm>
          <a:solidFill>
            <a:srgbClr val="006600"/>
          </a:solidFill>
          <a:ln w="28575">
            <a:solidFill>
              <a:srgbClr val="FFFF00"/>
            </a:solidFill>
          </a:ln>
        </p:spPr>
        <p:txBody>
          <a:bodyPr>
            <a:spAutoFit/>
          </a:bodyPr>
          <a:lstStyle/>
          <a:p>
            <a:pPr rtl="1">
              <a:defRPr/>
            </a:pPr>
            <a:r>
              <a:rPr lang="ar-EG" b="1" dirty="0">
                <a:solidFill>
                  <a:srgbClr val="FFFF66"/>
                </a:solidFill>
                <a:effectLst>
                  <a:outerShdw blurRad="38100" dist="38100" dir="2700000" algn="tl">
                    <a:srgbClr val="000000"/>
                  </a:outerShdw>
                </a:effectLst>
                <a:ea typeface="ＭＳ Ｐゴシック" charset="0"/>
              </a:rPr>
              <a:t>أربع وجهات نظر حول الرؤيا 6-18</a:t>
            </a:r>
            <a:endParaRPr lang="en-US" b="1" dirty="0">
              <a:solidFill>
                <a:srgbClr val="FFFF66"/>
              </a:solidFill>
              <a:effectLst>
                <a:outerShdw blurRad="38100" dist="38100" dir="2700000" algn="tl">
                  <a:srgbClr val="000000"/>
                </a:outerShdw>
              </a:effectLst>
              <a:ea typeface="ＭＳ Ｐゴシック" charset="0"/>
            </a:endParaRPr>
          </a:p>
        </p:txBody>
      </p:sp>
      <p:grpSp>
        <p:nvGrpSpPr>
          <p:cNvPr id="2" name="Group 21"/>
          <p:cNvGrpSpPr>
            <a:grpSpLocks/>
          </p:cNvGrpSpPr>
          <p:nvPr/>
        </p:nvGrpSpPr>
        <p:grpSpPr bwMode="auto">
          <a:xfrm>
            <a:off x="611188" y="1989138"/>
            <a:ext cx="7848600" cy="757237"/>
            <a:chOff x="385" y="1253"/>
            <a:chExt cx="4944" cy="477"/>
          </a:xfrm>
        </p:grpSpPr>
        <p:sp>
          <p:nvSpPr>
            <p:cNvPr id="588806" name="Line 6"/>
            <p:cNvSpPr>
              <a:spLocks noChangeShapeType="1"/>
            </p:cNvSpPr>
            <p:nvPr/>
          </p:nvSpPr>
          <p:spPr bwMode="auto">
            <a:xfrm>
              <a:off x="431" y="1730"/>
              <a:ext cx="4898" cy="0"/>
            </a:xfrm>
            <a:prstGeom prst="line">
              <a:avLst/>
            </a:prstGeom>
            <a:noFill/>
            <a:ln w="76200">
              <a:solidFill>
                <a:schemeClr val="bg1"/>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ヒラギノ角ゴ Pro W3"/>
                <a:cs typeface="ヒラギノ角ゴ Pro W3"/>
              </a:endParaRPr>
            </a:p>
          </p:txBody>
        </p:sp>
        <p:grpSp>
          <p:nvGrpSpPr>
            <p:cNvPr id="689167" name="Group 10"/>
            <p:cNvGrpSpPr>
              <a:grpSpLocks/>
            </p:cNvGrpSpPr>
            <p:nvPr/>
          </p:nvGrpSpPr>
          <p:grpSpPr bwMode="auto">
            <a:xfrm>
              <a:off x="385" y="1298"/>
              <a:ext cx="272" cy="408"/>
              <a:chOff x="385" y="1298"/>
              <a:chExt cx="272" cy="408"/>
            </a:xfrm>
          </p:grpSpPr>
          <p:sp>
            <p:nvSpPr>
              <p:cNvPr id="588808" name="Line 8"/>
              <p:cNvSpPr>
                <a:spLocks noChangeShapeType="1"/>
              </p:cNvSpPr>
              <p:nvPr/>
            </p:nvSpPr>
            <p:spPr bwMode="auto">
              <a:xfrm>
                <a:off x="521" y="1298"/>
                <a:ext cx="0" cy="408"/>
              </a:xfrm>
              <a:prstGeom prst="line">
                <a:avLst/>
              </a:prstGeom>
              <a:noFill/>
              <a:ln w="57150">
                <a:solidFill>
                  <a:srgbClr val="99CCFF"/>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ヒラギノ角ゴ Pro W3"/>
                  <a:cs typeface="ヒラギノ角ゴ Pro W3"/>
                </a:endParaRPr>
              </a:p>
            </p:txBody>
          </p:sp>
          <p:sp>
            <p:nvSpPr>
              <p:cNvPr id="588809" name="Line 9"/>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ヒラギノ角ゴ Pro W3"/>
                  <a:cs typeface="ヒラギノ角ゴ Pro W3"/>
                </a:endParaRPr>
              </a:p>
            </p:txBody>
          </p:sp>
        </p:grpSp>
        <p:sp>
          <p:nvSpPr>
            <p:cNvPr id="588811" name="Line 11"/>
            <p:cNvSpPr>
              <a:spLocks noChangeShapeType="1"/>
            </p:cNvSpPr>
            <p:nvPr/>
          </p:nvSpPr>
          <p:spPr bwMode="auto">
            <a:xfrm>
              <a:off x="5239" y="1253"/>
              <a:ext cx="0" cy="453"/>
            </a:xfrm>
            <a:prstGeom prst="line">
              <a:avLst/>
            </a:prstGeom>
            <a:noFill/>
            <a:ln w="57150">
              <a:solidFill>
                <a:srgbClr val="99CCFF"/>
              </a:solidFill>
              <a:round/>
              <a:headEnd/>
              <a:tailEnd type="stealth"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ヒラギノ角ゴ Pro W3"/>
                <a:cs typeface="ヒラギノ角ゴ Pro W3"/>
              </a:endParaRPr>
            </a:p>
          </p:txBody>
        </p:sp>
      </p:grpSp>
      <p:sp>
        <p:nvSpPr>
          <p:cNvPr id="588816" name="Text Box 16"/>
          <p:cNvSpPr txBox="1">
            <a:spLocks noChangeArrowheads="1"/>
          </p:cNvSpPr>
          <p:nvPr/>
        </p:nvSpPr>
        <p:spPr bwMode="auto">
          <a:xfrm rot="5400000">
            <a:off x="35514" y="3668485"/>
            <a:ext cx="2592388" cy="710067"/>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rPr>
              <a:t>الماضي</a:t>
            </a:r>
            <a:endParaRPr kumimoji="0" lang="en-US" sz="40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588819" name="Text Box 19"/>
          <p:cNvSpPr txBox="1">
            <a:spLocks noChangeArrowheads="1"/>
          </p:cNvSpPr>
          <p:nvPr/>
        </p:nvSpPr>
        <p:spPr bwMode="auto">
          <a:xfrm>
            <a:off x="3018655" y="3213100"/>
            <a:ext cx="3095625" cy="710067"/>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Comic Sans MS" pitchFamily="-111" charset="0"/>
                <a:ea typeface="ヒラギノ角ゴ Pro W3"/>
              </a:rPr>
              <a:t>تاريخي</a:t>
            </a:r>
            <a:endParaRPr kumimoji="0" lang="en-US" sz="40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588820" name="AutoShape 20"/>
          <p:cNvSpPr>
            <a:spLocks noChangeArrowheads="1"/>
          </p:cNvSpPr>
          <p:nvPr/>
        </p:nvSpPr>
        <p:spPr bwMode="auto">
          <a:xfrm>
            <a:off x="228600" y="5534025"/>
            <a:ext cx="8610600" cy="831850"/>
          </a:xfrm>
          <a:prstGeom prst="leftRightArrow">
            <a:avLst>
              <a:gd name="adj1" fmla="val 50000"/>
              <a:gd name="adj2" fmla="val 207023"/>
            </a:avLst>
          </a:prstGeom>
          <a:solidFill>
            <a:srgbClr val="CCCC00"/>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8" name="Text Box 18"/>
          <p:cNvSpPr txBox="1">
            <a:spLocks noChangeArrowheads="1"/>
          </p:cNvSpPr>
          <p:nvPr/>
        </p:nvSpPr>
        <p:spPr bwMode="auto">
          <a:xfrm>
            <a:off x="1622425" y="2819400"/>
            <a:ext cx="1725613" cy="1571842"/>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ヒラギノ角ゴ Pro W3"/>
              </a:rPr>
              <a:t>كتاب </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ヒラギノ角ゴ Pro W3"/>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ヒラギノ角ゴ Pro W3"/>
              </a:rPr>
              <a:t>مكتوب</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ヒラギノ角ゴ Pro W3"/>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ヒラギノ角ゴ Pro W3"/>
              </a:rPr>
              <a:t> 95 م</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19" name="Text Box 18"/>
          <p:cNvSpPr txBox="1">
            <a:spLocks noChangeArrowheads="1"/>
          </p:cNvSpPr>
          <p:nvPr/>
        </p:nvSpPr>
        <p:spPr bwMode="auto">
          <a:xfrm>
            <a:off x="0" y="1371600"/>
            <a:ext cx="9296400" cy="587375"/>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Comic Sans MS" pitchFamily="-111" charset="0"/>
                <a:ea typeface="ヒラギノ角ゴ Pro W3"/>
              </a:rPr>
              <a:t>رؤيا 6-18 يصور أي عصر؟</a:t>
            </a:r>
            <a:endParaRPr kumimoji="0" lang="en-US" sz="32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20" name="Text Box 18"/>
          <p:cNvSpPr txBox="1">
            <a:spLocks noChangeArrowheads="1"/>
          </p:cNvSpPr>
          <p:nvPr/>
        </p:nvSpPr>
        <p:spPr bwMode="auto">
          <a:xfrm>
            <a:off x="6011863" y="2781300"/>
            <a:ext cx="1725612" cy="1571842"/>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ヒラギノ角ゴ Pro W3"/>
              </a:rPr>
              <a:t>كتاب </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ヒラギノ角ゴ Pro W3"/>
            </a:endParaRP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ヒラギノ角ゴ Pro W3"/>
              </a:rPr>
              <a:t>اقرأ </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ヒラギノ角ゴ Pro W3"/>
            </a:endParaRP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ヒラギノ角ゴ Pro W3"/>
              </a:rPr>
              <a:t>اليوم</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588817" name="Text Box 17"/>
          <p:cNvSpPr txBox="1">
            <a:spLocks noChangeArrowheads="1"/>
          </p:cNvSpPr>
          <p:nvPr/>
        </p:nvSpPr>
        <p:spPr bwMode="auto">
          <a:xfrm rot="5400000">
            <a:off x="6885782" y="3577998"/>
            <a:ext cx="2160587" cy="710067"/>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Comic Sans MS" pitchFamily="-111" charset="0"/>
                <a:ea typeface="ヒラギノ角ゴ Pro W3"/>
              </a:rPr>
              <a:t>المستقبلي</a:t>
            </a:r>
            <a:endParaRPr kumimoji="0" lang="en-US" sz="40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588818" name="Text Box 18"/>
          <p:cNvSpPr txBox="1">
            <a:spLocks noChangeArrowheads="1"/>
          </p:cNvSpPr>
          <p:nvPr/>
        </p:nvSpPr>
        <p:spPr bwMode="auto">
          <a:xfrm>
            <a:off x="2339751" y="5105400"/>
            <a:ext cx="2880431" cy="709613"/>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Comic Sans MS" pitchFamily="-111" charset="0"/>
                <a:ea typeface="ヒラギノ角ゴ Pro W3"/>
              </a:rPr>
              <a:t>المثالي</a:t>
            </a:r>
            <a:endParaRPr kumimoji="0" lang="en-US" sz="4000" b="1" i="0" u="none" strike="noStrike" kern="1200" cap="none" spc="0" normalizeH="0" baseline="0" noProof="0" dirty="0">
              <a:ln>
                <a:noFill/>
              </a:ln>
              <a:solidFill>
                <a:srgbClr val="FFFFFF"/>
              </a:solidFill>
              <a:effectLst/>
              <a:uLnTx/>
              <a:uFillTx/>
              <a:latin typeface="Comic Sans MS" pitchFamily="-111" charset="0"/>
              <a:ea typeface="ヒラギノ角ゴ Pro W3"/>
              <a:cs typeface="ヒラギノ角ゴ Pro W3"/>
            </a:endParaRPr>
          </a:p>
        </p:txBody>
      </p:sp>
      <p:sp>
        <p:nvSpPr>
          <p:cNvPr id="21" name="Text Box 7"/>
          <p:cNvSpPr txBox="1">
            <a:spLocks noChangeArrowheads="1"/>
          </p:cNvSpPr>
          <p:nvPr/>
        </p:nvSpPr>
        <p:spPr bwMode="auto">
          <a:xfrm>
            <a:off x="7270923" y="4763"/>
            <a:ext cx="1829384" cy="40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325 ن، 326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72463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8818"/>
                                        </p:tgtEl>
                                        <p:attrNameLst>
                                          <p:attrName>style.visibility</p:attrName>
                                        </p:attrNameLst>
                                      </p:cBhvr>
                                      <p:to>
                                        <p:strVal val="visible"/>
                                      </p:to>
                                    </p:set>
                                    <p:animEffect transition="in" filter="dissolve">
                                      <p:cBhvr>
                                        <p:cTn id="17" dur="500"/>
                                        <p:tgtEl>
                                          <p:spTgt spid="588818"/>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88820"/>
                                        </p:tgtEl>
                                        <p:attrNameLst>
                                          <p:attrName>style.visibility</p:attrName>
                                        </p:attrNameLst>
                                      </p:cBhvr>
                                      <p:to>
                                        <p:strVal val="visible"/>
                                      </p:to>
                                    </p:set>
                                    <p:animEffect transition="in" filter="dissolve">
                                      <p:cBhvr>
                                        <p:cTn id="21" dur="500"/>
                                        <p:tgtEl>
                                          <p:spTgt spid="5888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88816"/>
                                        </p:tgtEl>
                                        <p:attrNameLst>
                                          <p:attrName>style.visibility</p:attrName>
                                        </p:attrNameLst>
                                      </p:cBhvr>
                                      <p:to>
                                        <p:strVal val="visible"/>
                                      </p:to>
                                    </p:set>
                                    <p:animEffect transition="in" filter="dissolve">
                                      <p:cBhvr>
                                        <p:cTn id="34" dur="500"/>
                                        <p:tgtEl>
                                          <p:spTgt spid="5888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88819"/>
                                        </p:tgtEl>
                                        <p:attrNameLst>
                                          <p:attrName>style.visibility</p:attrName>
                                        </p:attrNameLst>
                                      </p:cBhvr>
                                      <p:to>
                                        <p:strVal val="visible"/>
                                      </p:to>
                                    </p:set>
                                    <p:animEffect transition="in" filter="dissolve">
                                      <p:cBhvr>
                                        <p:cTn id="39" dur="500"/>
                                        <p:tgtEl>
                                          <p:spTgt spid="5888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88817"/>
                                        </p:tgtEl>
                                        <p:attrNameLst>
                                          <p:attrName>style.visibility</p:attrName>
                                        </p:attrNameLst>
                                      </p:cBhvr>
                                      <p:to>
                                        <p:strVal val="visible"/>
                                      </p:to>
                                    </p:set>
                                    <p:animEffect transition="in" filter="dissolve">
                                      <p:cBhvr>
                                        <p:cTn id="44" dur="500"/>
                                        <p:tgtEl>
                                          <p:spTgt spid="588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16" grpId="0"/>
      <p:bldP spid="588819" grpId="0"/>
      <p:bldP spid="588820" grpId="0" animBg="1"/>
      <p:bldP spid="18" grpId="0"/>
      <p:bldP spid="19" grpId="0"/>
      <p:bldP spid="20" grpId="0"/>
      <p:bldP spid="588817" grpId="0"/>
      <p:bldP spid="5888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3490" name="Rectangle 1051"/>
          <p:cNvSpPr>
            <a:spLocks noGrp="1" noChangeArrowheads="1"/>
          </p:cNvSpPr>
          <p:nvPr>
            <p:ph type="title"/>
          </p:nvPr>
        </p:nvSpPr>
        <p:spPr>
          <a:xfrm>
            <a:off x="2133600" y="2209800"/>
            <a:ext cx="6019800" cy="762000"/>
          </a:xfrm>
        </p:spPr>
        <p:txBody>
          <a:bodyPr/>
          <a:lstStyle/>
          <a:p>
            <a:r>
              <a:rPr lang="en-US">
                <a:latin typeface="Times New Roman" charset="0"/>
                <a:ea typeface="ＭＳ Ｐゴシック" charset="0"/>
                <a:cs typeface="ＭＳ Ｐゴシック" charset="0"/>
              </a:rPr>
              <a:t>Revelation 11</a:t>
            </a:r>
          </a:p>
        </p:txBody>
      </p:sp>
      <p:pic>
        <p:nvPicPr>
          <p:cNvPr id="703493" name="Picture 1047" descr="leverdoor">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a:ext>
            </a:extLst>
          </a:blip>
          <a:srcRect/>
          <a:stretch>
            <a:fillRect/>
          </a:stretch>
        </p:blipFill>
        <p:spPr>
          <a:xfrm>
            <a:off x="-36513" y="-26988"/>
            <a:ext cx="1446213" cy="2663826"/>
          </a:xfrm>
        </p:spPr>
      </p:pic>
      <p:sp>
        <p:nvSpPr>
          <p:cNvPr id="703491" name="WordArt 1043"/>
          <p:cNvSpPr>
            <a:spLocks noChangeArrowheads="1" noChangeShapeType="1" noTextEdit="1"/>
          </p:cNvSpPr>
          <p:nvPr/>
        </p:nvSpPr>
        <p:spPr bwMode="auto">
          <a:xfrm>
            <a:off x="2773363" y="188913"/>
            <a:ext cx="35131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a:ln w="9525">
                  <a:solidFill>
                    <a:srgbClr val="000000"/>
                  </a:solidFill>
                  <a:round/>
                  <a:headEnd/>
                  <a:tailEnd type="none" w="lg" len="lg"/>
                </a:ln>
                <a:solidFill>
                  <a:srgbClr val="FFFFFF"/>
                </a:solidFill>
                <a:effectLst/>
                <a:uLnTx/>
                <a:uFillTx/>
                <a:latin typeface="Arial Black"/>
                <a:ea typeface="Arial Black"/>
                <a:cs typeface="Arial Black"/>
              </a:rPr>
              <a:t>رؤيا ١١</a:t>
            </a:r>
            <a:endParaRPr kumimoji="0" lang="en-US" sz="3600" b="0" i="0" u="none" strike="noStrike" kern="10" cap="none" spc="0" normalizeH="0" baseline="0" noProof="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703492" name="Text Box 1045"/>
          <p:cNvSpPr txBox="1">
            <a:spLocks noChangeArrowheads="1"/>
          </p:cNvSpPr>
          <p:nvPr/>
        </p:nvSpPr>
        <p:spPr bwMode="auto">
          <a:xfrm>
            <a:off x="1439863" y="984250"/>
            <a:ext cx="6445250" cy="649288"/>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SA"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حالة </a:t>
            </a:r>
            <a:r>
              <a:rPr kumimoji="0" lang="ar-SA" sz="3600" b="0"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أختبار</a:t>
            </a:r>
            <a:r>
              <a:rPr kumimoji="0" lang="ar-SA"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قضية تفسيرية</a:t>
            </a: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03494" name="Text Box 1050"/>
          <p:cNvSpPr txBox="1">
            <a:spLocks noChangeArrowheads="1"/>
          </p:cNvSpPr>
          <p:nvPr/>
        </p:nvSpPr>
        <p:spPr bwMode="auto">
          <a:xfrm>
            <a:off x="8396561" y="-26988"/>
            <a:ext cx="701131" cy="46384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٣٢٩</a:t>
            </a: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66919" name="Rectangle 1044"/>
          <p:cNvSpPr txBox="1">
            <a:spLocks noChangeArrowheads="1"/>
          </p:cNvSpPr>
          <p:nvPr/>
        </p:nvSpPr>
        <p:spPr bwMode="auto">
          <a:xfrm>
            <a:off x="1447800" y="1905000"/>
            <a:ext cx="7632700" cy="4953000"/>
          </a:xfrm>
          <a:prstGeom prst="rect">
            <a:avLst/>
          </a:prstGeom>
          <a:solidFill>
            <a:schemeClr val="accent2">
              <a:lumMod val="50000"/>
            </a:schemeClr>
          </a:solidFill>
          <a:ln w="9525">
            <a:noFill/>
            <a:miter lim="800000"/>
            <a:headEnd/>
            <a:tailEnd/>
          </a:ln>
        </p:spPr>
        <p:txBody>
          <a:bodyPr/>
          <a:lstStyle/>
          <a:p>
            <a:pPr marL="174625" marR="0" lvl="0" indent="7938" algn="just" defTabSz="914400" rtl="1" eaLnBrk="0" fontAlgn="base" latinLnBrk="0" hangingPunct="0">
              <a:lnSpc>
                <a:spcPct val="100000"/>
              </a:lnSpc>
              <a:spcBef>
                <a:spcPct val="20000"/>
              </a:spcBef>
              <a:spcAft>
                <a:spcPct val="0"/>
              </a:spcAft>
              <a:buClrTx/>
              <a:buSzTx/>
              <a:buFontTx/>
              <a:buNone/>
              <a:tabLst/>
              <a:defRPr/>
            </a:pPr>
            <a:r>
              <a:rPr kumimoji="0" lang="ar-SA" sz="3200" b="0" i="0" u="none" strike="noStrike" kern="1200" cap="none" spc="0" normalizeH="0" baseline="0" noProof="0">
                <a:ln>
                  <a:noFill/>
                </a:ln>
                <a:solidFill>
                  <a:srgbClr val="FFFFFF"/>
                </a:solidFill>
                <a:effectLst/>
                <a:uLnTx/>
                <a:uFillTx/>
                <a:latin typeface="Arial"/>
                <a:ea typeface="ヒラギノ角ゴ Pro W3"/>
              </a:rPr>
              <a:t>ثُمَّ أُعْطِيتُ قَصَبَةً شِبْهَ عَصًا، وَوَقَفَ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ٱلْمَلَاكُ</a:t>
            </a:r>
            <a:r>
              <a:rPr kumimoji="0" lang="ar-SA" sz="3200" b="0" i="0" u="none" strike="noStrike" kern="1200" cap="none" spc="0" normalizeH="0" baseline="0" noProof="0">
                <a:ln>
                  <a:noFill/>
                </a:ln>
                <a:solidFill>
                  <a:srgbClr val="FFFFFF"/>
                </a:solidFill>
                <a:effectLst/>
                <a:uLnTx/>
                <a:uFillTx/>
                <a:latin typeface="Arial"/>
                <a:ea typeface="ヒラギノ角ゴ Pro W3"/>
              </a:rPr>
              <a:t> قَائِلًا لِي: «قُمْ وَقِسْ هَيْكَلَ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ٱللهِ</a:t>
            </a:r>
            <a:r>
              <a:rPr kumimoji="0" lang="ar-SA" sz="3200" b="0" i="0" u="none" strike="noStrike" kern="1200" cap="none" spc="0" normalizeH="0" baseline="0" noProof="0">
                <a:ln>
                  <a:noFill/>
                </a:ln>
                <a:solidFill>
                  <a:srgbClr val="FFFFFF"/>
                </a:solidFill>
                <a:effectLst/>
                <a:uLnTx/>
                <a:uFillTx/>
                <a:latin typeface="Arial"/>
                <a:ea typeface="ヒラギノ角ゴ Pro W3"/>
              </a:rPr>
              <a:t> </a:t>
            </a:r>
            <a:r>
              <a:rPr kumimoji="0" lang="ar-SA" sz="3200" b="0" i="0" u="none" strike="noStrike" kern="1200" cap="none" spc="0" normalizeH="0" baseline="0" noProof="0" err="1">
                <a:ln>
                  <a:noFill/>
                </a:ln>
                <a:solidFill>
                  <a:srgbClr val="FFFFFF"/>
                </a:solidFill>
                <a:effectLst/>
                <a:uLnTx/>
                <a:uFillTx/>
                <a:latin typeface="Arial"/>
                <a:ea typeface="ヒラギノ角ゴ Pro W3"/>
              </a:rPr>
              <a:t>وَٱلْمَذْبَحَ</a:t>
            </a:r>
            <a:r>
              <a:rPr kumimoji="0" lang="ar-SA" sz="3200" b="0" i="0" u="none" strike="noStrike" kern="1200" cap="none" spc="0" normalizeH="0" baseline="0" noProof="0">
                <a:ln>
                  <a:noFill/>
                </a:ln>
                <a:solidFill>
                  <a:srgbClr val="FFFFFF"/>
                </a:solidFill>
                <a:effectLst/>
                <a:uLnTx/>
                <a:uFillTx/>
                <a:latin typeface="Arial"/>
                <a:ea typeface="ヒラギノ角ゴ Pro W3"/>
              </a:rPr>
              <a:t> </a:t>
            </a:r>
            <a:r>
              <a:rPr kumimoji="0" lang="ar-SA" sz="3200" b="0" i="0" u="none" strike="noStrike" kern="1200" cap="none" spc="0" normalizeH="0" baseline="0" noProof="0" err="1">
                <a:ln>
                  <a:noFill/>
                </a:ln>
                <a:solidFill>
                  <a:srgbClr val="FFFFFF"/>
                </a:solidFill>
                <a:effectLst/>
                <a:uLnTx/>
                <a:uFillTx/>
                <a:latin typeface="Arial"/>
                <a:ea typeface="ヒラギノ角ゴ Pro W3"/>
              </a:rPr>
              <a:t>وَٱلسَّاجِدِينَ</a:t>
            </a:r>
            <a:r>
              <a:rPr kumimoji="0" lang="ar-SA" sz="3200" b="0" i="0" u="none" strike="noStrike" kern="1200" cap="none" spc="0" normalizeH="0" baseline="0" noProof="0">
                <a:ln>
                  <a:noFill/>
                </a:ln>
                <a:solidFill>
                  <a:srgbClr val="FFFFFF"/>
                </a:solidFill>
                <a:effectLst/>
                <a:uLnTx/>
                <a:uFillTx/>
                <a:latin typeface="Arial"/>
                <a:ea typeface="ヒラギノ角ゴ Pro W3"/>
              </a:rPr>
              <a:t> فِيهِ. </a:t>
            </a:r>
            <a:r>
              <a:rPr kumimoji="0" lang="ar-SA" sz="3200" b="0" i="0" u="none" strike="noStrike" kern="1200" cap="none" spc="0" normalizeH="0" baseline="30000" noProof="0">
                <a:ln>
                  <a:noFill/>
                </a:ln>
                <a:solidFill>
                  <a:srgbClr val="FFFFFF"/>
                </a:solidFill>
                <a:effectLst/>
                <a:uLnTx/>
                <a:uFillTx/>
                <a:latin typeface="Arial"/>
                <a:ea typeface="ヒラギノ角ゴ Pro W3"/>
              </a:rPr>
              <a:t>٢ </a:t>
            </a:r>
            <a:r>
              <a:rPr kumimoji="0" lang="ar-SA" sz="3200" b="0" i="0" u="none" strike="noStrike" kern="1200" cap="none" spc="0" normalizeH="0" baseline="0" noProof="0">
                <a:ln>
                  <a:noFill/>
                </a:ln>
                <a:solidFill>
                  <a:srgbClr val="FFFFFF"/>
                </a:solidFill>
                <a:effectLst/>
                <a:uLnTx/>
                <a:uFillTx/>
                <a:latin typeface="Arial"/>
                <a:ea typeface="ヒラギノ角ゴ Pro W3"/>
              </a:rPr>
              <a:t>وَأَمَّا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ٱلدَّارُ</a:t>
            </a:r>
            <a:r>
              <a:rPr kumimoji="0" lang="ar-SA" sz="3200" b="0" i="0" u="none" strike="noStrike" kern="1200" cap="none" spc="0" normalizeH="0" baseline="0" noProof="0">
                <a:ln>
                  <a:noFill/>
                </a:ln>
                <a:solidFill>
                  <a:srgbClr val="FFFFFF"/>
                </a:solidFill>
                <a:effectLst/>
                <a:uLnTx/>
                <a:uFillTx/>
                <a:latin typeface="Arial"/>
                <a:ea typeface="ヒラギノ角ゴ Pro W3"/>
              </a:rPr>
              <a:t>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ٱلَّتِي</a:t>
            </a:r>
            <a:r>
              <a:rPr kumimoji="0" lang="ar-SA" sz="3200" b="0" i="0" u="none" strike="noStrike" kern="1200" cap="none" spc="0" normalizeH="0" baseline="0" noProof="0">
                <a:ln>
                  <a:noFill/>
                </a:ln>
                <a:solidFill>
                  <a:srgbClr val="FFFFFF"/>
                </a:solidFill>
                <a:effectLst/>
                <a:uLnTx/>
                <a:uFillTx/>
                <a:latin typeface="Arial"/>
                <a:ea typeface="ヒラギノ角ゴ Pro W3"/>
              </a:rPr>
              <a:t> هِيَ خَارِجَ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ٱلْهَيْكَلِ</a:t>
            </a:r>
            <a:r>
              <a:rPr kumimoji="0" lang="ar-SA" sz="3200" b="0" i="0" u="none" strike="noStrike" kern="1200" cap="none" spc="0" normalizeH="0" baseline="0" noProof="0">
                <a:ln>
                  <a:noFill/>
                </a:ln>
                <a:solidFill>
                  <a:srgbClr val="FFFFFF"/>
                </a:solidFill>
                <a:effectLst/>
                <a:uLnTx/>
                <a:uFillTx/>
                <a:latin typeface="Arial"/>
                <a:ea typeface="ヒラギノ角ゴ Pro W3"/>
              </a:rPr>
              <a:t>، </a:t>
            </a:r>
            <a:r>
              <a:rPr kumimoji="0" lang="ar-SA" sz="3200" b="0" i="0" u="none" strike="noStrike" kern="1200" cap="none" spc="0" normalizeH="0" baseline="0" noProof="0" err="1">
                <a:ln>
                  <a:noFill/>
                </a:ln>
                <a:solidFill>
                  <a:srgbClr val="FFFFFF"/>
                </a:solidFill>
                <a:effectLst/>
                <a:uLnTx/>
                <a:uFillTx/>
                <a:latin typeface="Arial"/>
                <a:ea typeface="ヒラギノ角ゴ Pro W3"/>
              </a:rPr>
              <a:t>فَٱطْرَحْهَا</a:t>
            </a:r>
            <a:r>
              <a:rPr kumimoji="0" lang="ar-SA" sz="3200" b="0" i="0" u="none" strike="noStrike" kern="1200" cap="none" spc="0" normalizeH="0" baseline="0" noProof="0">
                <a:ln>
                  <a:noFill/>
                </a:ln>
                <a:solidFill>
                  <a:srgbClr val="FFFFFF"/>
                </a:solidFill>
                <a:effectLst/>
                <a:uLnTx/>
                <a:uFillTx/>
                <a:latin typeface="Arial"/>
                <a:ea typeface="ヒラギノ角ゴ Pro W3"/>
              </a:rPr>
              <a:t> خَارِجًا وَلَا تَقِسْهَا، لِأَنَّهَا قَدْ أُعْطِيَتْ لِلْأُمَمِ، وَسَيَدُوسُونَ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ٱلْمَدِينَةَ</a:t>
            </a:r>
            <a:r>
              <a:rPr kumimoji="0" lang="ar-SA" sz="3200" b="0" i="0" u="none" strike="noStrike" kern="1200" cap="none" spc="0" normalizeH="0" baseline="0" noProof="0">
                <a:ln>
                  <a:noFill/>
                </a:ln>
                <a:solidFill>
                  <a:srgbClr val="FFFFFF"/>
                </a:solidFill>
                <a:effectLst/>
                <a:uLnTx/>
                <a:uFillTx/>
                <a:latin typeface="Arial"/>
                <a:ea typeface="ヒラギノ角ゴ Pro W3"/>
              </a:rPr>
              <a:t> </a:t>
            </a:r>
            <a:r>
              <a:rPr kumimoji="0" lang="ar-SA" sz="3200" b="0" i="0" u="none" strike="noStrike" kern="1200" cap="none" spc="0" normalizeH="0" baseline="0" noProof="0" err="1">
                <a:ln>
                  <a:noFill/>
                </a:ln>
                <a:solidFill>
                  <a:srgbClr val="FFFFFF"/>
                </a:solidFill>
                <a:effectLst/>
                <a:uLnTx/>
                <a:uFillTx/>
                <a:latin typeface="Arial"/>
                <a:ea typeface="ヒラギノ角ゴ Pro W3"/>
              </a:rPr>
              <a:t>ٱلْمُقَدَّسَةَ</a:t>
            </a:r>
            <a:r>
              <a:rPr kumimoji="0" lang="ar-SA" sz="3200" b="0" i="0" u="none" strike="noStrike" kern="1200" cap="none" spc="0" normalizeH="0" baseline="0" noProof="0">
                <a:ln>
                  <a:noFill/>
                </a:ln>
                <a:solidFill>
                  <a:srgbClr val="FFFFFF"/>
                </a:solidFill>
                <a:effectLst/>
                <a:uLnTx/>
                <a:uFillTx/>
                <a:latin typeface="Arial"/>
                <a:ea typeface="ヒラギノ角ゴ Pro W3"/>
              </a:rPr>
              <a:t> </a:t>
            </a:r>
            <a:r>
              <a:rPr kumimoji="0" lang="ar-SA" sz="3200" b="0" i="0" u="none" strike="noStrike" kern="1200" cap="none" spc="0" normalizeH="0" baseline="0" noProof="0" err="1">
                <a:ln>
                  <a:noFill/>
                </a:ln>
                <a:solidFill>
                  <a:srgbClr val="FFFFFF"/>
                </a:solidFill>
                <a:effectLst/>
                <a:uLnTx/>
                <a:uFillTx/>
                <a:latin typeface="Arial"/>
                <a:ea typeface="ヒラギノ角ゴ Pro W3"/>
              </a:rPr>
              <a:t>ٱثْنَيْنِ</a:t>
            </a:r>
            <a:r>
              <a:rPr kumimoji="0" lang="ar-SA" sz="3200" b="0" i="0" u="none" strike="noStrike" kern="1200" cap="none" spc="0" normalizeH="0" baseline="0" noProof="0">
                <a:ln>
                  <a:noFill/>
                </a:ln>
                <a:solidFill>
                  <a:srgbClr val="FFFFFF"/>
                </a:solidFill>
                <a:effectLst/>
                <a:uLnTx/>
                <a:uFillTx/>
                <a:latin typeface="Arial"/>
                <a:ea typeface="ヒラギノ角ゴ Pro W3"/>
              </a:rPr>
              <a:t> وَأَرْبَعِينَ شَهْرًا. </a:t>
            </a:r>
            <a:r>
              <a:rPr kumimoji="0" lang="ar-SA" sz="3200" b="0" i="0" u="none" strike="noStrike" kern="1200" cap="none" spc="0" normalizeH="0" baseline="30000" noProof="0">
                <a:ln>
                  <a:noFill/>
                </a:ln>
                <a:solidFill>
                  <a:srgbClr val="FFFFFF"/>
                </a:solidFill>
                <a:effectLst/>
                <a:uLnTx/>
                <a:uFillTx/>
                <a:latin typeface="Arial"/>
                <a:ea typeface="ヒラギノ角ゴ Pro W3"/>
              </a:rPr>
              <a:t>٣ </a:t>
            </a:r>
            <a:r>
              <a:rPr kumimoji="0" lang="ar-SA" sz="3200" b="0" i="0" u="none" strike="noStrike" kern="1200" cap="none" spc="0" normalizeH="0" baseline="0" noProof="0">
                <a:ln>
                  <a:noFill/>
                </a:ln>
                <a:solidFill>
                  <a:srgbClr val="FFFFFF"/>
                </a:solidFill>
                <a:effectLst/>
                <a:uLnTx/>
                <a:uFillTx/>
                <a:latin typeface="Arial"/>
                <a:ea typeface="ヒラギノ角ゴ Pro W3"/>
              </a:rPr>
              <a:t>وَسَأُعْطِي لِشَاهِدَيَّ، فَيَتَنَبَّآنِ أَلْفًا وَمِئَتَيْنِ وَسِتِّينَ يَوْمًا، لَابِسَيْنِ مُسُوحًا»</a:t>
            </a:r>
            <a:endParaRPr kumimoji="0" lang="en-US" sz="3200" b="0" i="0" u="none" strike="noStrike" kern="1200" cap="none" spc="0" normalizeH="0" baseline="0" noProof="0">
              <a:ln>
                <a:noFill/>
              </a:ln>
              <a:solidFill>
                <a:srgbClr val="FFFFFF"/>
              </a:solidFill>
              <a:effectLst/>
              <a:uLnTx/>
              <a:uFillTx/>
              <a:latin typeface="Arial"/>
              <a:ea typeface="Arial" charset="0"/>
              <a:cs typeface="Arial" charset="0"/>
            </a:endParaRPr>
          </a:p>
        </p:txBody>
      </p:sp>
    </p:spTree>
    <p:extLst>
      <p:ext uri="{BB962C8B-B14F-4D97-AF65-F5344CB8AC3E}">
        <p14:creationId xmlns:p14="http://schemas.microsoft.com/office/powerpoint/2010/main" val="28568677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5538" name="Rectangle 99"/>
          <p:cNvSpPr>
            <a:spLocks noGrp="1" noChangeArrowheads="1"/>
          </p:cNvSpPr>
          <p:nvPr>
            <p:ph type="title"/>
          </p:nvPr>
        </p:nvSpPr>
        <p:spPr>
          <a:xfrm>
            <a:off x="685800" y="917575"/>
            <a:ext cx="7772400" cy="1143000"/>
          </a:xfrm>
        </p:spPr>
        <p:txBody>
          <a:bodyPr/>
          <a:lstStyle/>
          <a:p>
            <a:r>
              <a:rPr lang="en-US">
                <a:latin typeface="Times New Roman" charset="0"/>
                <a:ea typeface="ＭＳ Ｐゴシック" charset="0"/>
                <a:cs typeface="ＭＳ Ｐゴシック" charset="0"/>
              </a:rPr>
              <a:t>11:1 Measure</a:t>
            </a:r>
          </a:p>
        </p:txBody>
      </p:sp>
      <p:graphicFrame>
        <p:nvGraphicFramePr>
          <p:cNvPr id="120855" name="Group 23"/>
          <p:cNvGraphicFramePr>
            <a:graphicFrameLocks noGrp="1"/>
          </p:cNvGraphicFramePr>
          <p:nvPr>
            <p:ph sz="half" idx="1"/>
          </p:nvPr>
        </p:nvGraphicFramePr>
        <p:xfrm>
          <a:off x="34925" y="1125538"/>
          <a:ext cx="9109076" cy="5688012"/>
        </p:xfrm>
        <a:graphic>
          <a:graphicData uri="http://schemas.openxmlformats.org/drawingml/2006/table">
            <a:tbl>
              <a:tblPr/>
              <a:tblGrid>
                <a:gridCol w="2277269">
                  <a:extLst>
                    <a:ext uri="{9D8B030D-6E8A-4147-A177-3AD203B41FA5}">
                      <a16:colId xmlns:a16="http://schemas.microsoft.com/office/drawing/2014/main" val="20000"/>
                    </a:ext>
                  </a:extLst>
                </a:gridCol>
                <a:gridCol w="2278934">
                  <a:extLst>
                    <a:ext uri="{9D8B030D-6E8A-4147-A177-3AD203B41FA5}">
                      <a16:colId xmlns:a16="http://schemas.microsoft.com/office/drawing/2014/main" val="20001"/>
                    </a:ext>
                  </a:extLst>
                </a:gridCol>
                <a:gridCol w="2275604">
                  <a:extLst>
                    <a:ext uri="{9D8B030D-6E8A-4147-A177-3AD203B41FA5}">
                      <a16:colId xmlns:a16="http://schemas.microsoft.com/office/drawing/2014/main" val="20002"/>
                    </a:ext>
                  </a:extLst>
                </a:gridCol>
                <a:gridCol w="2277269">
                  <a:extLst>
                    <a:ext uri="{9D8B030D-6E8A-4147-A177-3AD203B41FA5}">
                      <a16:colId xmlns:a16="http://schemas.microsoft.com/office/drawing/2014/main" val="20003"/>
                    </a:ext>
                  </a:extLst>
                </a:gridCol>
              </a:tblGrid>
              <a:tr h="14883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مصطلح او تعبير</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6" marR="90006" marT="46783" marB="4678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bg1"/>
                          </a:solidFill>
                          <a:effectLst/>
                          <a:latin typeface="Arial"/>
                          <a:ea typeface="ＭＳ Ｐゴシック" charset="0"/>
                          <a:cs typeface="Arial"/>
                        </a:rPr>
                        <a:t>بيل</a:t>
                      </a:r>
                      <a:endParaRPr kumimoji="0" lang="en-US" altLang="zh-CN" sz="2800" b="1" i="1" u="none" strike="noStrike" cap="none" normalizeH="0" baseline="0" dirty="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dirty="0">
                          <a:ln>
                            <a:noFill/>
                          </a:ln>
                          <a:solidFill>
                            <a:schemeClr val="bg1"/>
                          </a:solidFill>
                          <a:effectLst/>
                          <a:latin typeface="Arial"/>
                          <a:ea typeface="ＭＳ Ｐゴシック" charset="0"/>
                          <a:cs typeface="Arial"/>
                        </a:rPr>
                        <a:t>رمزي</a:t>
                      </a:r>
                      <a:r>
                        <a:rPr kumimoji="0" lang="en-US" altLang="zh-CN" sz="2800" b="0" i="0" u="none" strike="noStrike" cap="none" normalizeH="0" baseline="0" dirty="0">
                          <a:ln>
                            <a:noFill/>
                          </a:ln>
                          <a:solidFill>
                            <a:schemeClr val="bg1"/>
                          </a:solidFill>
                          <a:effectLst/>
                          <a:latin typeface="Arial"/>
                          <a:ea typeface="ＭＳ Ｐゴシック" charset="0"/>
                          <a:cs typeface="Arial"/>
                        </a:rPr>
                        <a:t>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90006" marR="90006"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bg1"/>
                          </a:solidFill>
                          <a:effectLst/>
                          <a:latin typeface="Arial"/>
                          <a:ea typeface="ＭＳ Ｐゴシック" charset="0"/>
                          <a:cs typeface="Arial"/>
                        </a:rPr>
                        <a:t>اوزبورن</a:t>
                      </a:r>
                      <a:endParaRPr kumimoji="0" lang="en-US" altLang="zh-CN" sz="2800" b="1" i="1" u="none" strike="noStrike" cap="none" normalizeH="0" baseline="0" dirty="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dirty="0">
                          <a:ln>
                            <a:noFill/>
                          </a:ln>
                          <a:solidFill>
                            <a:schemeClr val="bg1"/>
                          </a:solidFill>
                          <a:effectLst/>
                          <a:latin typeface="Arial"/>
                          <a:ea typeface="ＭＳ Ｐゴシック" charset="0"/>
                          <a:cs typeface="Arial"/>
                        </a:rPr>
                        <a:t>رمزي - حرفي</a:t>
                      </a:r>
                      <a:r>
                        <a:rPr kumimoji="0" lang="en-US" altLang="zh-CN" sz="2800" b="0" i="0" u="none" strike="noStrike" cap="none" normalizeH="0" baseline="0" dirty="0">
                          <a:ln>
                            <a:noFill/>
                          </a:ln>
                          <a:solidFill>
                            <a:schemeClr val="bg1"/>
                          </a:solidFill>
                          <a:effectLst/>
                          <a:latin typeface="Arial"/>
                          <a:ea typeface="ＭＳ Ｐゴシック" charset="0"/>
                          <a:cs typeface="Arial"/>
                        </a:rPr>
                        <a:t>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90006" marR="90006"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bg1"/>
                          </a:solidFill>
                          <a:effectLst/>
                          <a:latin typeface="Arial"/>
                          <a:ea typeface="ＭＳ Ｐゴシック" charset="0"/>
                          <a:cs typeface="Arial"/>
                        </a:rPr>
                        <a:t>توماس</a:t>
                      </a:r>
                      <a:endParaRPr kumimoji="0" lang="en-US" altLang="zh-CN" sz="2800" b="1" i="1" u="none" strike="noStrike" cap="none" normalizeH="0" baseline="0" dirty="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dirty="0">
                          <a:ln>
                            <a:noFill/>
                          </a:ln>
                          <a:solidFill>
                            <a:schemeClr val="bg1"/>
                          </a:solidFill>
                          <a:effectLst/>
                          <a:latin typeface="Arial"/>
                          <a:ea typeface="ＭＳ Ｐゴシック" charset="0"/>
                          <a:cs typeface="Arial"/>
                        </a:rPr>
                        <a:t>حرفي</a:t>
                      </a:r>
                      <a:r>
                        <a:rPr kumimoji="0" lang="en-US" altLang="zh-CN" sz="2800" b="0" i="0" u="none" strike="noStrike" cap="none" normalizeH="0" baseline="0" dirty="0">
                          <a:ln>
                            <a:noFill/>
                          </a:ln>
                          <a:solidFill>
                            <a:schemeClr val="bg1"/>
                          </a:solidFill>
                          <a:effectLst/>
                          <a:latin typeface="Arial"/>
                          <a:ea typeface="ＭＳ Ｐゴシック" charset="0"/>
                          <a:cs typeface="Arial"/>
                        </a:rPr>
                        <a:t>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90006" marR="90006" marT="46783" marB="4678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extLst>
                  <a:ext uri="{0D108BD9-81ED-4DB2-BD59-A6C34878D82A}">
                    <a16:rowId xmlns:a16="http://schemas.microsoft.com/office/drawing/2014/main" val="10000"/>
                  </a:ext>
                </a:extLst>
              </a:tr>
              <a:tr h="4199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a:ln>
                            <a:noFill/>
                          </a:ln>
                          <a:solidFill>
                            <a:schemeClr val="bg1"/>
                          </a:solidFill>
                          <a:effectLst/>
                          <a:latin typeface="Arial"/>
                          <a:ea typeface="ＭＳ Ｐゴシック" charset="0"/>
                          <a:cs typeface="Arial"/>
                        </a:rPr>
                        <a:t>١</a:t>
                      </a:r>
                      <a:endParaRPr kumimoji="0" lang="en-US" altLang="zh-CN" sz="2400" b="1" i="0"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a:ln>
                            <a:noFill/>
                          </a:ln>
                          <a:solidFill>
                            <a:schemeClr val="bg1"/>
                          </a:solidFill>
                          <a:effectLst/>
                          <a:latin typeface="+mn-lt"/>
                          <a:ea typeface="ＭＳ Ｐゴシック" charset="0"/>
                          <a:cs typeface="Arial"/>
                        </a:rPr>
                        <a:t>"قياس" 
</a:t>
                      </a:r>
                      <a:r>
                        <a:rPr kumimoji="0" lang="en-US" altLang="zh-CN" sz="2400" b="1" i="0" u="none" strike="noStrike" cap="none" normalizeH="0" baseline="0">
                          <a:ln>
                            <a:noFill/>
                          </a:ln>
                          <a:solidFill>
                            <a:schemeClr val="bg1"/>
                          </a:solidFill>
                          <a:effectLst/>
                          <a:latin typeface="Arial"/>
                          <a:ea typeface="ＭＳ Ｐゴシック" charset="0"/>
                          <a:cs typeface="Arial"/>
                        </a:rPr>
                        <a:t>(</a:t>
                      </a:r>
                      <a:r>
                        <a:rPr kumimoji="0" lang="ar-SA" altLang="zh-CN" sz="2400" b="1" i="0" u="none" strike="noStrike" cap="none" normalizeH="0" baseline="0">
                          <a:ln>
                            <a:noFill/>
                          </a:ln>
                          <a:solidFill>
                            <a:schemeClr val="bg1"/>
                          </a:solidFill>
                          <a:effectLst/>
                          <a:latin typeface="Arial"/>
                          <a:ea typeface="ＭＳ Ｐゴシック" charset="0"/>
                          <a:cs typeface="Arial"/>
                        </a:rPr>
                        <a:t>١١</a:t>
                      </a:r>
                      <a:r>
                        <a:rPr kumimoji="0" lang="en-US" altLang="zh-CN" sz="2400" b="1" i="0" u="none" strike="noStrike" cap="none" normalizeH="0" baseline="0">
                          <a:ln>
                            <a:noFill/>
                          </a:ln>
                          <a:solidFill>
                            <a:schemeClr val="bg1"/>
                          </a:solidFill>
                          <a:effectLst/>
                          <a:latin typeface="Arial"/>
                          <a:ea typeface="ＭＳ Ｐゴシック" charset="0"/>
                          <a:cs typeface="Arial"/>
                        </a:rPr>
                        <a:t>:</a:t>
                      </a:r>
                      <a:r>
                        <a:rPr kumimoji="0" lang="ar-SA" altLang="zh-CN" sz="2400" b="1" i="0" u="none" strike="noStrike" cap="none" normalizeH="0" baseline="0">
                          <a:ln>
                            <a:noFill/>
                          </a:ln>
                          <a:solidFill>
                            <a:schemeClr val="bg1"/>
                          </a:solidFill>
                          <a:effectLst/>
                          <a:latin typeface="Arial"/>
                          <a:ea typeface="ＭＳ Ｐゴシック" charset="0"/>
                          <a:cs typeface="Arial"/>
                        </a:rPr>
                        <a:t>١</a:t>
                      </a:r>
                      <a:r>
                        <a:rPr kumimoji="0" lang="en-US" altLang="zh-CN" sz="2400" b="1" i="0" u="none" strike="noStrike" cap="none" normalizeH="0" baseline="0">
                          <a:ln>
                            <a:noFill/>
                          </a:ln>
                          <a:solidFill>
                            <a:schemeClr val="bg1"/>
                          </a:solidFill>
                          <a:effectLst/>
                          <a:latin typeface="Arial"/>
                          <a:ea typeface="ＭＳ Ｐゴシック" charset="0"/>
                          <a:cs typeface="Arial"/>
                        </a:rPr>
                        <a:t>) </a:t>
                      </a:r>
                      <a:endParaRPr kumimoji="0" lang="en-US" sz="2400" b="1" i="0" u="none" strike="noStrike" cap="none" normalizeH="0" baseline="0">
                        <a:ln>
                          <a:noFill/>
                        </a:ln>
                        <a:solidFill>
                          <a:schemeClr val="bg1"/>
                        </a:solidFill>
                        <a:effectLst/>
                        <a:latin typeface="Arial"/>
                        <a:ea typeface="ＭＳ Ｐゴシック" charset="0"/>
                        <a:cs typeface="Arial"/>
                      </a:endParaRPr>
                    </a:p>
                  </a:txBody>
                  <a:tcPr marL="90006" marR="90006" marT="46783" marB="4678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dirty="0">
                          <a:ln>
                            <a:noFill/>
                          </a:ln>
                          <a:solidFill>
                            <a:schemeClr val="bg1"/>
                          </a:solidFill>
                          <a:effectLst/>
                          <a:latin typeface="+mn-lt"/>
                          <a:ea typeface="ＭＳ Ｐゴシック" charset="0"/>
                          <a:cs typeface="Arial"/>
                        </a:rPr>
                        <a:t>"الوعد المعصوم بحضور الله في المستقبل"؛ "حماية جماعة الله الأخروي"؛ "حتى </a:t>
                      </a:r>
                      <a:r>
                        <a:rPr kumimoji="0" lang="ar-SA" altLang="zh-CN" sz="2400" b="1" i="0" u="none" strike="noStrike" cap="none" normalizeH="0" baseline="0" dirty="0" err="1">
                          <a:ln>
                            <a:noFill/>
                          </a:ln>
                          <a:solidFill>
                            <a:schemeClr val="bg1"/>
                          </a:solidFill>
                          <a:effectLst/>
                          <a:latin typeface="+mn-lt"/>
                          <a:ea typeface="ＭＳ Ｐゴシック" charset="0"/>
                          <a:cs typeface="Arial"/>
                        </a:rPr>
                        <a:t>الإختطاف</a:t>
                      </a:r>
                      <a:r>
                        <a:rPr kumimoji="0" lang="ar-SA" altLang="zh-CN" sz="2400" b="1" i="0" u="none" strike="noStrike" cap="none" normalizeH="0" baseline="0" dirty="0">
                          <a:ln>
                            <a:noFill/>
                          </a:ln>
                          <a:solidFill>
                            <a:schemeClr val="bg1"/>
                          </a:solidFill>
                          <a:effectLst/>
                          <a:latin typeface="+mn-lt"/>
                          <a:ea typeface="ＭＳ Ｐゴシック" charset="0"/>
                          <a:cs typeface="Arial"/>
                        </a:rPr>
                        <a:t>"
</a:t>
                      </a:r>
                      <a:endParaRPr kumimoji="0" lang="en-US" sz="2400" b="1" i="0" u="none" strike="noStrike" cap="none" normalizeH="0" baseline="0" dirty="0">
                        <a:ln>
                          <a:noFill/>
                        </a:ln>
                        <a:solidFill>
                          <a:schemeClr val="bg1"/>
                        </a:solidFill>
                        <a:effectLst/>
                        <a:latin typeface="Arial"/>
                        <a:ea typeface="ＭＳ Ｐゴシック" charset="0"/>
                        <a:cs typeface="Arial"/>
                      </a:endParaRPr>
                    </a:p>
                  </a:txBody>
                  <a:tcPr marL="90006" marR="90006"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dirty="0">
                          <a:ln>
                            <a:noFill/>
                          </a:ln>
                          <a:solidFill>
                            <a:schemeClr val="bg1"/>
                          </a:solidFill>
                          <a:effectLst/>
                          <a:latin typeface="+mn-lt"/>
                          <a:ea typeface="ＭＳ Ｐゴシック" charset="0"/>
                          <a:cs typeface="Arial"/>
                        </a:rPr>
                        <a:t>"الحفاظ على القديسين روحياً في </a:t>
                      </a:r>
                      <a:r>
                        <a:rPr kumimoji="0" lang="ar-SA" altLang="zh-CN" sz="2400" b="1" i="0" u="none" strike="noStrike" cap="none" normalizeH="0" baseline="0" dirty="0" err="1">
                          <a:ln>
                            <a:noFill/>
                          </a:ln>
                          <a:solidFill>
                            <a:schemeClr val="bg1"/>
                          </a:solidFill>
                          <a:effectLst/>
                          <a:latin typeface="+mn-lt"/>
                          <a:ea typeface="ＭＳ Ｐゴシック" charset="0"/>
                          <a:cs typeface="Arial"/>
                        </a:rPr>
                        <a:t>الإضطهاد</a:t>
                      </a:r>
                      <a:r>
                        <a:rPr kumimoji="0" lang="ar-SA" altLang="zh-CN" sz="2400" b="1" i="0" u="none" strike="noStrike" cap="none" normalizeH="0" baseline="0" dirty="0">
                          <a:ln>
                            <a:noFill/>
                          </a:ln>
                          <a:solidFill>
                            <a:schemeClr val="bg1"/>
                          </a:solidFill>
                          <a:effectLst/>
                          <a:latin typeface="+mn-lt"/>
                          <a:ea typeface="ＭＳ Ｐゴシック" charset="0"/>
                          <a:cs typeface="Arial"/>
                        </a:rPr>
                        <a:t> الكبير القادم"؛ "توقع نبوي للنصر النهائي للكنيسة"
</a:t>
                      </a:r>
                      <a:endParaRPr kumimoji="0" lang="en-US" sz="2400" b="1" i="0" u="none" strike="noStrike" cap="none" normalizeH="0" baseline="0" dirty="0">
                        <a:ln>
                          <a:noFill/>
                        </a:ln>
                        <a:solidFill>
                          <a:schemeClr val="bg1"/>
                        </a:solidFill>
                        <a:effectLst/>
                        <a:latin typeface="Arial"/>
                        <a:ea typeface="ＭＳ Ｐゴシック" charset="0"/>
                        <a:cs typeface="Arial"/>
                      </a:endParaRPr>
                    </a:p>
                  </a:txBody>
                  <a:tcPr marL="90006" marR="90006"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dirty="0">
                          <a:ln>
                            <a:noFill/>
                          </a:ln>
                          <a:solidFill>
                            <a:schemeClr val="bg1"/>
                          </a:solidFill>
                          <a:effectLst/>
                          <a:latin typeface="+mn-lt"/>
                          <a:ea typeface="ＭＳ Ｐゴシック" charset="0"/>
                          <a:cs typeface="Arial"/>
                        </a:rPr>
                        <a:t>"علامة من صلاح الله"
</a:t>
                      </a:r>
                      <a:endParaRPr kumimoji="0" lang="en-US" sz="2400" b="1" i="0" u="none" strike="noStrike" cap="none" normalizeH="0" baseline="0" dirty="0">
                        <a:ln>
                          <a:noFill/>
                        </a:ln>
                        <a:solidFill>
                          <a:schemeClr val="bg1"/>
                        </a:solidFill>
                        <a:effectLst/>
                        <a:latin typeface="Arial"/>
                        <a:ea typeface="ＭＳ Ｐゴシック" charset="0"/>
                        <a:cs typeface="Arial"/>
                      </a:endParaRPr>
                    </a:p>
                  </a:txBody>
                  <a:tcPr marL="90006" marR="90006" marT="46783" marB="4678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05557" name="Picture 91" descr="CarrieG-2">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152400" y="4076700"/>
            <a:ext cx="1533525" cy="2503488"/>
          </a:xfrm>
        </p:spPr>
      </p:pic>
      <p:sp>
        <p:nvSpPr>
          <p:cNvPr id="705556" name="WordArt 77"/>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90135" name="Text Box 33"/>
          <p:cNvSpPr txBox="1">
            <a:spLocks noChangeArrowheads="1"/>
          </p:cNvSpPr>
          <p:nvPr/>
        </p:nvSpPr>
        <p:spPr bwMode="auto">
          <a:xfrm>
            <a:off x="8375923"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٣٢٩</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37294805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7586" name="Rectangle 47"/>
          <p:cNvSpPr>
            <a:spLocks noGrp="1" noChangeArrowheads="1"/>
          </p:cNvSpPr>
          <p:nvPr>
            <p:ph type="title"/>
          </p:nvPr>
        </p:nvSpPr>
        <p:spPr>
          <a:xfrm>
            <a:off x="685800" y="1143000"/>
            <a:ext cx="7772400" cy="1143000"/>
          </a:xfrm>
        </p:spPr>
        <p:txBody>
          <a:bodyPr/>
          <a:lstStyle/>
          <a:p>
            <a:r>
              <a:rPr lang="en-US">
                <a:latin typeface="Times New Roman" charset="0"/>
                <a:ea typeface="ＭＳ Ｐゴシック" charset="0"/>
                <a:cs typeface="ＭＳ Ｐゴシック" charset="0"/>
              </a:rPr>
              <a:t>11:1 Temple</a:t>
            </a:r>
          </a:p>
        </p:txBody>
      </p:sp>
      <p:graphicFrame>
        <p:nvGraphicFramePr>
          <p:cNvPr id="644140" name="Group 44"/>
          <p:cNvGraphicFramePr>
            <a:graphicFrameLocks noGrp="1"/>
          </p:cNvGraphicFramePr>
          <p:nvPr>
            <p:ph sz="half" idx="1"/>
          </p:nvPr>
        </p:nvGraphicFramePr>
        <p:xfrm>
          <a:off x="0" y="1052513"/>
          <a:ext cx="9109076" cy="5924169"/>
        </p:xfrm>
        <a:graphic>
          <a:graphicData uri="http://schemas.openxmlformats.org/drawingml/2006/table">
            <a:tbl>
              <a:tblPr/>
              <a:tblGrid>
                <a:gridCol w="2277269">
                  <a:extLst>
                    <a:ext uri="{9D8B030D-6E8A-4147-A177-3AD203B41FA5}">
                      <a16:colId xmlns:a16="http://schemas.microsoft.com/office/drawing/2014/main" val="20000"/>
                    </a:ext>
                  </a:extLst>
                </a:gridCol>
                <a:gridCol w="2278978">
                  <a:extLst>
                    <a:ext uri="{9D8B030D-6E8A-4147-A177-3AD203B41FA5}">
                      <a16:colId xmlns:a16="http://schemas.microsoft.com/office/drawing/2014/main" val="20001"/>
                    </a:ext>
                  </a:extLst>
                </a:gridCol>
                <a:gridCol w="2275560">
                  <a:extLst>
                    <a:ext uri="{9D8B030D-6E8A-4147-A177-3AD203B41FA5}">
                      <a16:colId xmlns:a16="http://schemas.microsoft.com/office/drawing/2014/main" val="20002"/>
                    </a:ext>
                  </a:extLst>
                </a:gridCol>
                <a:gridCol w="2277269">
                  <a:extLst>
                    <a:ext uri="{9D8B030D-6E8A-4147-A177-3AD203B41FA5}">
                      <a16:colId xmlns:a16="http://schemas.microsoft.com/office/drawing/2014/main" val="20003"/>
                    </a:ext>
                  </a:extLst>
                </a:gridCol>
              </a:tblGrid>
              <a:tr h="14591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مصطلح او تعبير</a:t>
                      </a:r>
                      <a:r>
                        <a:rPr kumimoji="0" lang="en-US" altLang="zh-CN" sz="2800" b="0" i="0" u="none" strike="noStrike" cap="none" normalizeH="0" baseline="0">
                          <a:ln>
                            <a:noFill/>
                          </a:ln>
                          <a:solidFill>
                            <a:schemeClr val="bg1"/>
                          </a:solidFill>
                          <a:effectLst/>
                          <a:latin typeface="Arial"/>
                          <a:ea typeface="ＭＳ Ｐゴシック" charset="0"/>
                          <a:cs typeface="Arial"/>
                        </a:rPr>
                        <a:t>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بايلي</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a:ln>
                            <a:noFill/>
                          </a:ln>
                          <a:solidFill>
                            <a:schemeClr val="bg1"/>
                          </a:solidFill>
                          <a:effectLst/>
                          <a:latin typeface="Arial"/>
                          <a:ea typeface="ＭＳ Ｐゴシック" charset="0"/>
                          <a:cs typeface="Arial"/>
                        </a:rPr>
                        <a:t>رمزي</a:t>
                      </a:r>
                      <a:r>
                        <a:rPr kumimoji="0" lang="en-US" altLang="zh-CN" sz="2800" b="0" i="0" u="none" strike="noStrike" cap="none" normalizeH="0" baseline="0">
                          <a:ln>
                            <a:noFill/>
                          </a:ln>
                          <a:solidFill>
                            <a:schemeClr val="bg1"/>
                          </a:solidFill>
                          <a:effectLst/>
                          <a:latin typeface="Arial"/>
                          <a:ea typeface="ＭＳ Ｐゴシック" charset="0"/>
                          <a:cs typeface="Arial"/>
                        </a:rPr>
                        <a:t>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اوزبورن
رمزية حرفية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توماس</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حرفي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extLst>
                  <a:ext uri="{0D108BD9-81ED-4DB2-BD59-A6C34878D82A}">
                    <a16:rowId xmlns:a16="http://schemas.microsoft.com/office/drawing/2014/main" val="10000"/>
                  </a:ext>
                </a:extLst>
              </a:tr>
              <a:tr h="43797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a:ln>
                            <a:noFill/>
                          </a:ln>
                          <a:solidFill>
                            <a:schemeClr val="bg1"/>
                          </a:solidFill>
                          <a:effectLst/>
                          <a:latin typeface="Arial"/>
                          <a:ea typeface="ＭＳ Ｐゴシック" charset="0"/>
                          <a:cs typeface="Arial"/>
                        </a:rPr>
                        <a:t>٢</a:t>
                      </a:r>
                      <a:endParaRPr kumimoji="0" lang="en-US" altLang="zh-CN" sz="2400" b="1" i="0"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bg1"/>
                          </a:solidFill>
                          <a:effectLst/>
                          <a:latin typeface="Arial"/>
                          <a:ea typeface="ＭＳ Ｐゴシック" charset="0"/>
                          <a:cs typeface="Arial"/>
                        </a:rPr>
                        <a:t>"</a:t>
                      </a:r>
                      <a:r>
                        <a:rPr kumimoji="0" lang="ar-SA" altLang="zh-CN" sz="2400" b="1" i="0" u="none" strike="noStrike" cap="none" normalizeH="0" baseline="0">
                          <a:ln>
                            <a:noFill/>
                          </a:ln>
                          <a:solidFill>
                            <a:schemeClr val="bg1"/>
                          </a:solidFill>
                          <a:effectLst/>
                          <a:latin typeface="Arial"/>
                          <a:ea typeface="ＭＳ Ｐゴシック" charset="0"/>
                          <a:cs typeface="Arial"/>
                        </a:rPr>
                        <a:t>الهيكل</a:t>
                      </a:r>
                      <a:r>
                        <a:rPr kumimoji="0" lang="en-US" altLang="zh-CN" sz="2400" b="1" i="0" u="none" strike="noStrike" cap="none" normalizeH="0" baseline="0">
                          <a:ln>
                            <a:noFill/>
                          </a:ln>
                          <a:solidFill>
                            <a:schemeClr val="bg1"/>
                          </a:solidFill>
                          <a:effectLst/>
                          <a:latin typeface="Arial"/>
                          <a:ea typeface="ＭＳ Ｐゴシック" charset="0"/>
                          <a:cs typeface="Arial"/>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bg1"/>
                          </a:solidFill>
                          <a:effectLst/>
                          <a:latin typeface="Arial"/>
                          <a:ea typeface="ＭＳ Ｐゴシック" charset="0"/>
                          <a:cs typeface="Arial"/>
                        </a:rPr>
                        <a:t>(</a:t>
                      </a:r>
                      <a:r>
                        <a:rPr kumimoji="0" lang="ar-SA" altLang="zh-CN" sz="2400" b="1" i="0" u="none" strike="noStrike" cap="none" normalizeH="0" baseline="0">
                          <a:ln>
                            <a:noFill/>
                          </a:ln>
                          <a:solidFill>
                            <a:schemeClr val="bg1"/>
                          </a:solidFill>
                          <a:effectLst/>
                          <a:latin typeface="Arial"/>
                          <a:ea typeface="ＭＳ Ｐゴシック" charset="0"/>
                          <a:cs typeface="Arial"/>
                        </a:rPr>
                        <a:t>١١:١</a:t>
                      </a:r>
                      <a:r>
                        <a:rPr kumimoji="0" lang="en-US" altLang="zh-CN" sz="2400" b="1" i="0" u="none" strike="noStrike" cap="none" normalizeH="0" baseline="0">
                          <a:ln>
                            <a:noFill/>
                          </a:ln>
                          <a:solidFill>
                            <a:schemeClr val="bg1"/>
                          </a:solidFill>
                          <a:effectLst/>
                          <a:latin typeface="Arial"/>
                          <a:ea typeface="ＭＳ Ｐゴシック" charset="0"/>
                          <a:cs typeface="Arial"/>
                        </a:rPr>
                        <a:t>)</a:t>
                      </a:r>
                      <a:endParaRPr kumimoji="0" lang="en-US" sz="2400" b="1"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a:ln>
                            <a:noFill/>
                          </a:ln>
                          <a:solidFill>
                            <a:schemeClr val="bg1"/>
                          </a:solidFill>
                          <a:effectLst/>
                          <a:latin typeface="+mn-lt"/>
                          <a:ea typeface="ＭＳ Ｐゴシック" charset="0"/>
                          <a:cs typeface="Arial"/>
                        </a:rPr>
                        <a:t>"هيكل الكنيسة"; "المسيحيون"؛ "مجتمع العهد بأكمله"؛ "... المؤمنين الذين يخضعون للاضطهاد بعد حماية الله"
</a:t>
                      </a:r>
                      <a:endParaRPr kumimoji="0" lang="en-US" sz="2400" b="1"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a:ln>
                            <a:noFill/>
                          </a:ln>
                          <a:solidFill>
                            <a:schemeClr val="bg1"/>
                          </a:solidFill>
                          <a:effectLst/>
                          <a:latin typeface="+mn-lt"/>
                          <a:ea typeface="ＭＳ Ｐゴシック" charset="0"/>
                          <a:cs typeface="Arial"/>
                        </a:rPr>
                        <a:t>هيكل سماوي الذي يصور "الكنيسة، في المقام الأول القديسين من هذه الفترة الأخيرة ولكن ثانيا الكنيسة من جميع العصور"
</a:t>
                      </a:r>
                      <a:endParaRPr kumimoji="0" lang="en-US" sz="2400" b="1"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400" b="1" i="0" u="none" strike="noStrike" cap="none" normalizeH="0" baseline="0">
                          <a:ln>
                            <a:noFill/>
                          </a:ln>
                          <a:solidFill>
                            <a:schemeClr val="bg1"/>
                          </a:solidFill>
                          <a:effectLst/>
                          <a:latin typeface="+mn-lt"/>
                          <a:ea typeface="ＭＳ Ｐゴシック" charset="0"/>
                          <a:cs typeface="Arial"/>
                        </a:rPr>
                        <a:t>"هيكل مستقبلي في اورشليم خلال الفترة التي تسبق عودة المسيح مباشرة"
</a:t>
                      </a:r>
                      <a:endParaRPr kumimoji="0" lang="en-US" sz="2400" b="1" i="0" u="none" strike="noStrike" cap="none" normalizeH="0" baseline="0">
                        <a:ln>
                          <a:noFill/>
                        </a:ln>
                        <a:solidFill>
                          <a:schemeClr val="bg1"/>
                        </a:solidFill>
                        <a:effectLst/>
                        <a:latin typeface="Arial"/>
                        <a:ea typeface="ＭＳ Ｐゴシック" charset="0"/>
                        <a:cs typeface="Arial"/>
                      </a:endParaRPr>
                    </a:p>
                  </a:txBody>
                  <a:tcPr marL="90006" marR="90006" marT="46799" marB="4679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07605" name="Picture 39" descr="refugee2">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0" y="5300663"/>
            <a:ext cx="2301875" cy="1512887"/>
          </a:xfrm>
        </p:spPr>
      </p:pic>
      <p:sp>
        <p:nvSpPr>
          <p:cNvPr id="707604"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92183" name="Text Box 33"/>
          <p:cNvSpPr txBox="1">
            <a:spLocks noChangeArrowheads="1"/>
          </p:cNvSpPr>
          <p:nvPr/>
        </p:nvSpPr>
        <p:spPr bwMode="auto">
          <a:xfrm>
            <a:off x="8375922"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٣٢٩</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1276151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9634" name="Rectangle 34"/>
          <p:cNvSpPr>
            <a:spLocks noGrp="1" noChangeArrowheads="1"/>
          </p:cNvSpPr>
          <p:nvPr>
            <p:ph type="title"/>
          </p:nvPr>
        </p:nvSpPr>
        <p:spPr>
          <a:xfrm>
            <a:off x="685800" y="1143000"/>
            <a:ext cx="7772400" cy="1143000"/>
          </a:xfrm>
        </p:spPr>
        <p:txBody>
          <a:bodyPr/>
          <a:lstStyle/>
          <a:p>
            <a:r>
              <a:rPr lang="en-US">
                <a:latin typeface="Times New Roman" charset="0"/>
                <a:ea typeface="ＭＳ Ｐゴシック" charset="0"/>
                <a:cs typeface="ＭＳ Ｐゴシック" charset="0"/>
              </a:rPr>
              <a:t>11:1 Altar</a:t>
            </a:r>
          </a:p>
        </p:txBody>
      </p:sp>
      <p:graphicFrame>
        <p:nvGraphicFramePr>
          <p:cNvPr id="646176" name="Group 32"/>
          <p:cNvGraphicFramePr>
            <a:graphicFrameLocks noGrp="1"/>
          </p:cNvGraphicFramePr>
          <p:nvPr>
            <p:ph sz="half" idx="1"/>
          </p:nvPr>
        </p:nvGraphicFramePr>
        <p:xfrm>
          <a:off x="-36513" y="1196975"/>
          <a:ext cx="9180513" cy="5184775"/>
        </p:xfrm>
        <a:graphic>
          <a:graphicData uri="http://schemas.openxmlformats.org/drawingml/2006/table">
            <a:tbl>
              <a:tblPr/>
              <a:tblGrid>
                <a:gridCol w="2235285">
                  <a:extLst>
                    <a:ext uri="{9D8B030D-6E8A-4147-A177-3AD203B41FA5}">
                      <a16:colId xmlns:a16="http://schemas.microsoft.com/office/drawing/2014/main" val="20000"/>
                    </a:ext>
                  </a:extLst>
                </a:gridCol>
                <a:gridCol w="198887">
                  <a:extLst>
                    <a:ext uri="{9D8B030D-6E8A-4147-A177-3AD203B41FA5}">
                      <a16:colId xmlns:a16="http://schemas.microsoft.com/office/drawing/2014/main" val="20001"/>
                    </a:ext>
                  </a:extLst>
                </a:gridCol>
                <a:gridCol w="2156083">
                  <a:extLst>
                    <a:ext uri="{9D8B030D-6E8A-4147-A177-3AD203B41FA5}">
                      <a16:colId xmlns:a16="http://schemas.microsoft.com/office/drawing/2014/main" val="20002"/>
                    </a:ext>
                  </a:extLst>
                </a:gridCol>
                <a:gridCol w="2295129">
                  <a:extLst>
                    <a:ext uri="{9D8B030D-6E8A-4147-A177-3AD203B41FA5}">
                      <a16:colId xmlns:a16="http://schemas.microsoft.com/office/drawing/2014/main" val="20003"/>
                    </a:ext>
                  </a:extLst>
                </a:gridCol>
                <a:gridCol w="2295129">
                  <a:extLst>
                    <a:ext uri="{9D8B030D-6E8A-4147-A177-3AD203B41FA5}">
                      <a16:colId xmlns:a16="http://schemas.microsoft.com/office/drawing/2014/main" val="20004"/>
                    </a:ext>
                  </a:extLst>
                </a:gridCol>
              </a:tblGrid>
              <a:tr h="1560513">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مصطلح أو تعبير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802" marB="4680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bg1"/>
                          </a:solidFill>
                          <a:effectLst/>
                          <a:latin typeface="+mn-lt"/>
                          <a:ea typeface="ＭＳ Ｐゴシック" charset="0"/>
                          <a:cs typeface="Arial"/>
                        </a:rPr>
                        <a:t>بييل</a:t>
                      </a:r>
                      <a:r>
                        <a:rPr kumimoji="0" lang="ar-SA" altLang="zh-CN" sz="2800" b="1" i="0" u="none" strike="noStrike" cap="none" normalizeH="0" baseline="0" dirty="0">
                          <a:ln>
                            <a:noFill/>
                          </a:ln>
                          <a:solidFill>
                            <a:schemeClr val="bg1"/>
                          </a:solidFill>
                          <a:effectLst/>
                          <a:latin typeface="+mn-lt"/>
                          <a:ea typeface="ＭＳ Ｐゴシック" charset="0"/>
                          <a:cs typeface="Arial"/>
                        </a:rPr>
                        <a:t>
رمزي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90000" marR="90000" marT="46802" marB="4680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bg1"/>
                          </a:solidFill>
                          <a:effectLst/>
                          <a:latin typeface="+mn-lt"/>
                          <a:ea typeface="ＭＳ Ｐゴシック" charset="0"/>
                          <a:cs typeface="Arial"/>
                        </a:rPr>
                        <a:t>اوزبورن</a:t>
                      </a:r>
                      <a:r>
                        <a:rPr kumimoji="0" lang="ar-SA" altLang="zh-CN" sz="2800" b="1" i="0" u="none" strike="noStrike" cap="none" normalizeH="0" baseline="0" dirty="0">
                          <a:ln>
                            <a:noFill/>
                          </a:ln>
                          <a:solidFill>
                            <a:schemeClr val="bg1"/>
                          </a:solidFill>
                          <a:effectLst/>
                          <a:latin typeface="+mn-lt"/>
                          <a:ea typeface="ＭＳ Ｐゴシック" charset="0"/>
                          <a:cs typeface="Arial"/>
                        </a:rPr>
                        <a:t>
رمزي حرفي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90000" marR="90000" marT="46802" marB="4680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توماس
حرفي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802" marB="4680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extLst>
                  <a:ext uri="{0D108BD9-81ED-4DB2-BD59-A6C34878D82A}">
                    <a16:rowId xmlns:a16="http://schemas.microsoft.com/office/drawing/2014/main" val="10000"/>
                  </a:ext>
                </a:extLst>
              </a:tr>
              <a:tr h="36242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Arial"/>
                          <a:ea typeface="ＭＳ Ｐゴシック" charset="0"/>
                          <a:cs typeface="Arial"/>
                        </a:rPr>
                        <a:t>٣</a:t>
                      </a:r>
                      <a:endParaRPr kumimoji="0" lang="en-US" altLang="zh-CN" sz="2800" b="1" i="0" u="none" strike="noStrike" cap="none" normalizeH="0" baseline="0">
                        <a:ln>
                          <a:noFill/>
                        </a:ln>
                        <a:solidFill>
                          <a:schemeClr val="tx2"/>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"المذبح" 
</a:t>
                      </a:r>
                      <a:r>
                        <a:rPr kumimoji="0" lang="en-US" altLang="zh-CN" sz="2800" b="1" i="0" u="none" strike="noStrike" cap="none" normalizeH="0" baseline="0">
                          <a:ln>
                            <a:noFill/>
                          </a:ln>
                          <a:solidFill>
                            <a:schemeClr val="tx2"/>
                          </a:solidFill>
                          <a:effectLst/>
                          <a:latin typeface="Arial"/>
                          <a:ea typeface="ＭＳ Ｐゴシック" charset="0"/>
                          <a:cs typeface="Arial"/>
                        </a:rPr>
                        <a:t>(</a:t>
                      </a:r>
                      <a:r>
                        <a:rPr kumimoji="0" lang="ar-SA" altLang="zh-CN" sz="2800" b="1" i="0" u="none" strike="noStrike" cap="none" normalizeH="0" baseline="0">
                          <a:ln>
                            <a:noFill/>
                          </a:ln>
                          <a:solidFill>
                            <a:schemeClr val="tx2"/>
                          </a:solidFill>
                          <a:effectLst/>
                          <a:latin typeface="Arial"/>
                          <a:ea typeface="ＭＳ Ｐゴシック" charset="0"/>
                          <a:cs typeface="Arial"/>
                        </a:rPr>
                        <a:t>١١</a:t>
                      </a:r>
                      <a:r>
                        <a:rPr kumimoji="0" lang="en-US" altLang="zh-CN" sz="2800" b="1" i="0" u="none" strike="noStrike" cap="none" normalizeH="0" baseline="0">
                          <a:ln>
                            <a:noFill/>
                          </a:ln>
                          <a:solidFill>
                            <a:schemeClr val="tx2"/>
                          </a:solidFill>
                          <a:effectLst/>
                          <a:latin typeface="Arial"/>
                          <a:ea typeface="ＭＳ Ｐゴシック" charset="0"/>
                          <a:cs typeface="Arial"/>
                        </a:rPr>
                        <a:t>:</a:t>
                      </a:r>
                      <a:r>
                        <a:rPr kumimoji="0" lang="ar-SA" altLang="zh-CN" sz="2800" b="1" i="0" u="none" strike="noStrike" cap="none" normalizeH="0" baseline="0">
                          <a:ln>
                            <a:noFill/>
                          </a:ln>
                          <a:solidFill>
                            <a:schemeClr val="tx2"/>
                          </a:solidFill>
                          <a:effectLst/>
                          <a:latin typeface="Arial"/>
                          <a:ea typeface="ＭＳ Ｐゴシック" charset="0"/>
                          <a:cs typeface="Arial"/>
                        </a:rPr>
                        <a:t>١</a:t>
                      </a:r>
                      <a:r>
                        <a:rPr kumimoji="0" lang="en-US" altLang="zh-CN" sz="2800" b="1" i="0" u="none" strike="noStrike" cap="none" normalizeH="0" baseline="0">
                          <a:ln>
                            <a:noFill/>
                          </a:ln>
                          <a:solidFill>
                            <a:schemeClr val="tx2"/>
                          </a:solidFill>
                          <a:effectLst/>
                          <a:latin typeface="Arial"/>
                          <a:ea typeface="ＭＳ Ｐゴシック" charset="0"/>
                          <a:cs typeface="Arial"/>
                        </a:rPr>
                        <a:t>)</a:t>
                      </a:r>
                      <a:r>
                        <a:rPr kumimoji="0" lang="en-US" altLang="zh-CN" sz="2800" b="0" i="0" u="none" strike="noStrike" cap="none" normalizeH="0" baseline="0">
                          <a:ln>
                            <a:noFill/>
                          </a:ln>
                          <a:solidFill>
                            <a:schemeClr val="tx2"/>
                          </a:solidFill>
                          <a:effectLst/>
                          <a:latin typeface="Arial"/>
                          <a:ea typeface="ＭＳ Ｐゴシック" charset="0"/>
                          <a:cs typeface="Arial"/>
                        </a:rPr>
                        <a:t> </a:t>
                      </a:r>
                    </a:p>
                  </a:txBody>
                  <a:tcPr marL="90000" marR="90000" marT="46802" marB="4680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blipFill dpi="0" rotWithShape="1">
                      <a:blip r:embed="rId4"/>
                      <a:srcRect/>
                      <a:tile tx="0" ty="0" sx="100000" sy="100000" flip="none" algn="tl"/>
                    </a:blip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Arial"/>
                          <a:ea typeface="ＭＳ Ｐゴシック" charset="0"/>
                          <a:cs typeface="Arial"/>
                        </a:rPr>
                        <a:t>"معاناة جماعة العهد"</a:t>
                      </a:r>
                      <a:endParaRPr kumimoji="0" lang="en-US" sz="2800" b="1" i="0" u="none" strike="noStrike" cap="none" normalizeH="0" baseline="0">
                        <a:ln>
                          <a:noFill/>
                        </a:ln>
                        <a:solidFill>
                          <a:schemeClr val="tx2"/>
                        </a:solidFill>
                        <a:effectLst/>
                        <a:latin typeface="Arial"/>
                        <a:ea typeface="ＭＳ Ｐゴシック" charset="0"/>
                        <a:cs typeface="Arial"/>
                      </a:endParaRPr>
                    </a:p>
                  </a:txBody>
                  <a:tcPr marL="90000" marR="90000" marT="46802" marB="4680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blipFill dpi="0" rotWithShape="1">
                      <a:blip r:embed="rId4"/>
                      <a:srcRect/>
                      <a:tile tx="0" ty="0" sx="100000" sy="100000" flip="none" algn="tl"/>
                    </a:blip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مذبح البخور [السماوي]</a:t>
                      </a:r>
                      <a:endParaRPr kumimoji="0" lang="en-US" sz="2800" b="0" i="0" u="none" strike="noStrike" cap="none" normalizeH="0" baseline="0">
                        <a:ln>
                          <a:noFill/>
                        </a:ln>
                        <a:solidFill>
                          <a:schemeClr val="tx2"/>
                        </a:solidFill>
                        <a:effectLst/>
                        <a:latin typeface="Arial"/>
                        <a:ea typeface="ＭＳ Ｐゴシック" charset="0"/>
                        <a:cs typeface="Arial"/>
                      </a:endParaRPr>
                    </a:p>
                  </a:txBody>
                  <a:tcPr marL="90000" marR="90000" marT="46802" marB="4680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2"/>
                          </a:solidFill>
                          <a:effectLst/>
                          <a:latin typeface="Arial"/>
                          <a:ea typeface="ＭＳ Ｐゴシック" charset="0"/>
                          <a:cs typeface="Arial"/>
                        </a:rPr>
                        <a:t>"</a:t>
                      </a:r>
                      <a:r>
                        <a:rPr kumimoji="0" lang="ar-SA" altLang="zh-CN" sz="2800" b="1" i="0" u="none" strike="noStrike" cap="none" normalizeH="0" baseline="0" dirty="0">
                          <a:ln>
                            <a:noFill/>
                          </a:ln>
                          <a:solidFill>
                            <a:schemeClr val="tx2"/>
                          </a:solidFill>
                          <a:effectLst/>
                          <a:latin typeface="+mn-lt"/>
                          <a:ea typeface="ＭＳ Ｐゴシック" charset="0"/>
                          <a:cs typeface="Arial"/>
                        </a:rPr>
                        <a:t>مذبح التضحية الواقع في الساحة خارج الهيكل</a:t>
                      </a:r>
                      <a:r>
                        <a:rPr kumimoji="0" lang="ar-SA" altLang="zh-CN" sz="2800" b="1" i="0" u="none" strike="noStrike" cap="none" normalizeH="0" baseline="0" dirty="0">
                          <a:ln>
                            <a:noFill/>
                          </a:ln>
                          <a:solidFill>
                            <a:schemeClr val="tx2"/>
                          </a:solidFill>
                          <a:effectLst/>
                          <a:latin typeface="Arial"/>
                          <a:ea typeface="ＭＳ Ｐゴシック" charset="0"/>
                          <a:cs typeface="Arial"/>
                        </a:rPr>
                        <a:t>"</a:t>
                      </a:r>
                      <a:endParaRPr kumimoji="0" lang="en-US" sz="2800" b="1" i="0" u="none" strike="noStrike" cap="none" normalizeH="0" baseline="0" dirty="0">
                        <a:ln>
                          <a:noFill/>
                        </a:ln>
                        <a:solidFill>
                          <a:schemeClr val="tx2"/>
                        </a:solidFill>
                        <a:effectLst/>
                        <a:latin typeface="Arial"/>
                        <a:ea typeface="ＭＳ Ｐゴシック" charset="0"/>
                        <a:cs typeface="Arial"/>
                      </a:endParaRPr>
                    </a:p>
                  </a:txBody>
                  <a:tcPr marL="90000" marR="90000" marT="46802" marB="4680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blipFill dpi="0" rotWithShape="1">
                      <a:blip r:embed="rId4"/>
                      <a:srcRect/>
                      <a:tile tx="0" ty="0" sx="100000" sy="100000" flip="none" algn="tl"/>
                    </a:blipFill>
                  </a:tcPr>
                </a:tc>
                <a:extLst>
                  <a:ext uri="{0D108BD9-81ED-4DB2-BD59-A6C34878D82A}">
                    <a16:rowId xmlns:a16="http://schemas.microsoft.com/office/drawing/2014/main" val="10001"/>
                  </a:ext>
                </a:extLst>
              </a:tr>
            </a:tbl>
          </a:graphicData>
        </a:graphic>
      </p:graphicFrame>
      <p:pic>
        <p:nvPicPr>
          <p:cNvPr id="709654" name="Picture 26" descr="CH9_F3">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a:ext>
            </a:extLst>
          </a:blip>
          <a:srcRect/>
          <a:stretch>
            <a:fillRect/>
          </a:stretch>
        </p:blipFill>
        <p:spPr>
          <a:xfrm>
            <a:off x="179388" y="5072063"/>
            <a:ext cx="2449512" cy="1670050"/>
          </a:xfrm>
          <a:ln>
            <a:solidFill>
              <a:schemeClr val="tx1"/>
            </a:solidFill>
            <a:miter lim="800000"/>
            <a:headEnd/>
            <a:tailEnd/>
          </a:ln>
        </p:spPr>
      </p:pic>
      <p:sp>
        <p:nvSpPr>
          <p:cNvPr id="709653"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94231" name="Text Box 33"/>
          <p:cNvSpPr txBox="1">
            <a:spLocks noChangeArrowheads="1"/>
          </p:cNvSpPr>
          <p:nvPr/>
        </p:nvSpPr>
        <p:spPr bwMode="auto">
          <a:xfrm>
            <a:off x="8375922" y="4763"/>
            <a:ext cx="701131" cy="463846"/>
          </a:xfrm>
          <a:prstGeom prst="rect">
            <a:avLst/>
          </a:prstGeom>
          <a:solidFill>
            <a:schemeClr val="tx1"/>
          </a:solid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٣٢٩</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17515247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1682" name="Rectangle 43"/>
          <p:cNvSpPr>
            <a:spLocks noGrp="1" noChangeArrowheads="1"/>
          </p:cNvSpPr>
          <p:nvPr>
            <p:ph type="title"/>
          </p:nvPr>
        </p:nvSpPr>
        <p:spPr>
          <a:xfrm>
            <a:off x="685800" y="1676400"/>
            <a:ext cx="7772400" cy="1143000"/>
          </a:xfrm>
        </p:spPr>
        <p:txBody>
          <a:bodyPr/>
          <a:lstStyle/>
          <a:p>
            <a:r>
              <a:rPr lang="en-US">
                <a:latin typeface="Times New Roman" charset="0"/>
                <a:ea typeface="ＭＳ Ｐゴシック" charset="0"/>
                <a:cs typeface="ＭＳ Ｐゴシック" charset="0"/>
              </a:rPr>
              <a:t>11:2 Gentiles</a:t>
            </a:r>
          </a:p>
        </p:txBody>
      </p:sp>
      <p:graphicFrame>
        <p:nvGraphicFramePr>
          <p:cNvPr id="127000" name="Group 24"/>
          <p:cNvGraphicFramePr>
            <a:graphicFrameLocks noGrp="1"/>
          </p:cNvGraphicFramePr>
          <p:nvPr>
            <p:ph sz="half" idx="1"/>
          </p:nvPr>
        </p:nvGraphicFramePr>
        <p:xfrm>
          <a:off x="0" y="1700213"/>
          <a:ext cx="9144000" cy="5157787"/>
        </p:xfrm>
        <a:graphic>
          <a:graphicData uri="http://schemas.openxmlformats.org/drawingml/2006/table">
            <a:tbl>
              <a:tblPr/>
              <a:tblGrid>
                <a:gridCol w="2286415">
                  <a:extLst>
                    <a:ext uri="{9D8B030D-6E8A-4147-A177-3AD203B41FA5}">
                      <a16:colId xmlns:a16="http://schemas.microsoft.com/office/drawing/2014/main" val="20000"/>
                    </a:ext>
                  </a:extLst>
                </a:gridCol>
                <a:gridCol w="2286415">
                  <a:extLst>
                    <a:ext uri="{9D8B030D-6E8A-4147-A177-3AD203B41FA5}">
                      <a16:colId xmlns:a16="http://schemas.microsoft.com/office/drawing/2014/main" val="20001"/>
                    </a:ext>
                  </a:extLst>
                </a:gridCol>
                <a:gridCol w="2284755">
                  <a:extLst>
                    <a:ext uri="{9D8B030D-6E8A-4147-A177-3AD203B41FA5}">
                      <a16:colId xmlns:a16="http://schemas.microsoft.com/office/drawing/2014/main" val="20002"/>
                    </a:ext>
                  </a:extLst>
                </a:gridCol>
                <a:gridCol w="2286415">
                  <a:extLst>
                    <a:ext uri="{9D8B030D-6E8A-4147-A177-3AD203B41FA5}">
                      <a16:colId xmlns:a16="http://schemas.microsoft.com/office/drawing/2014/main" val="20003"/>
                    </a:ext>
                  </a:extLst>
                </a:gridCol>
              </a:tblGrid>
              <a:tr h="15153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عبارة او مصطلح</a:t>
                      </a:r>
                      <a:r>
                        <a:rPr kumimoji="0" lang="en-US" altLang="zh-CN" sz="2800" b="0" i="0" u="none" strike="noStrike" cap="none" normalizeH="0" baseline="0">
                          <a:ln>
                            <a:noFill/>
                          </a:ln>
                          <a:solidFill>
                            <a:schemeClr val="bg1"/>
                          </a:solidFill>
                          <a:effectLst/>
                          <a:latin typeface="Arial"/>
                          <a:ea typeface="ＭＳ Ｐゴシック" charset="0"/>
                          <a:cs typeface="Arial"/>
                        </a:rPr>
                        <a:t>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6" marB="4678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بيلي</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a:ln>
                            <a:noFill/>
                          </a:ln>
                          <a:solidFill>
                            <a:schemeClr val="bg1"/>
                          </a:solidFill>
                          <a:effectLst/>
                          <a:latin typeface="Arial"/>
                          <a:ea typeface="ＭＳ Ｐゴシック" charset="0"/>
                          <a:cs typeface="Arial"/>
                        </a:rPr>
                        <a:t>رمزي</a:t>
                      </a:r>
                      <a:r>
                        <a:rPr kumimoji="0" lang="en-US" altLang="zh-CN" sz="2800" b="0" i="0" u="none" strike="noStrike" cap="none" normalizeH="0" baseline="0">
                          <a:ln>
                            <a:noFill/>
                          </a:ln>
                          <a:solidFill>
                            <a:schemeClr val="bg1"/>
                          </a:solidFill>
                          <a:effectLst/>
                          <a:latin typeface="Arial"/>
                          <a:ea typeface="ＭＳ Ｐゴシック" charset="0"/>
                          <a:cs typeface="Arial"/>
                        </a:rPr>
                        <a:t>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6" marB="4678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اوزبورن</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رمزي - حرفي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6" marB="4678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توماس</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حرفي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6" marB="4678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2"/>
                    </a:solidFill>
                  </a:tcPr>
                </a:tc>
                <a:extLst>
                  <a:ext uri="{0D108BD9-81ED-4DB2-BD59-A6C34878D82A}">
                    <a16:rowId xmlns:a16="http://schemas.microsoft.com/office/drawing/2014/main" val="10000"/>
                  </a:ext>
                </a:extLst>
              </a:tr>
              <a:tr h="36424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٨</a:t>
                      </a:r>
                      <a:endPar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a:t>
                      </a: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الأمم</a:t>
                      </a:r>
                      <a: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 </a:t>
                      </a:r>
                      <a:b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br>
                      <a: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a:t>
                      </a: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١١:٢</a:t>
                      </a:r>
                      <a: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a:t>
                      </a:r>
                    </a:p>
                  </a:txBody>
                  <a:tcPr marL="90000" marR="90000" marT="46786" marB="4678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a:t>
                      </a: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الأمم واليهود</a:t>
                      </a:r>
                      <a:r>
                        <a:rPr kumimoji="0" lang="en-US"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a:t>
                      </a:r>
                      <a:endParaRPr kumimoji="0" lang="en-US"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endParaRPr>
                    </a:p>
                  </a:txBody>
                  <a:tcPr marL="90000" marR="90000" marT="46786" marB="4678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rPr>
                        <a:t>"</a:t>
                      </a: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mn-lt"/>
                          <a:ea typeface="ＭＳ Ｐゴシック" charset="0"/>
                          <a:cs typeface="Arial"/>
                        </a:rPr>
                        <a:t>سُلمت الكنيسة إلى الأمم لبعض الوقت"</a:t>
                      </a:r>
                      <a:endParaRPr kumimoji="0" lang="en-US"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endParaRPr>
                    </a:p>
                  </a:txBody>
                  <a:tcPr marL="90000" marR="90000" marT="46786" marB="4678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outerShdw blurRad="38100" dist="38100" dir="2700000" algn="tl">
                              <a:srgbClr val="000000">
                                <a:alpha val="43137"/>
                              </a:srgbClr>
                            </a:outerShdw>
                          </a:effectLst>
                          <a:latin typeface="+mn-lt"/>
                          <a:ea typeface="ＭＳ Ｐゴシック" charset="0"/>
                          <a:cs typeface="Arial"/>
                        </a:rPr>
                        <a:t>"مجموعة [من غير اليهود] في تمرد ضد الله التي ستضطهد بقايا اليهود"</a:t>
                      </a:r>
                      <a:endParaRPr kumimoji="0" lang="en-US" sz="2800" b="1" i="0" u="none" strike="noStrike" cap="none" normalizeH="0" baseline="0">
                        <a:ln>
                          <a:noFill/>
                        </a:ln>
                        <a:solidFill>
                          <a:schemeClr val="bg1"/>
                        </a:solidFill>
                        <a:effectLst>
                          <a:outerShdw blurRad="38100" dist="38100" dir="2700000" algn="tl">
                            <a:srgbClr val="000000">
                              <a:alpha val="43137"/>
                            </a:srgbClr>
                          </a:outerShdw>
                        </a:effectLst>
                        <a:latin typeface="Arial"/>
                        <a:ea typeface="ＭＳ Ｐゴシック" charset="0"/>
                        <a:cs typeface="Arial"/>
                      </a:endParaRPr>
                    </a:p>
                  </a:txBody>
                  <a:tcPr marL="90000" marR="90000" marT="46786" marB="4678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11700" name="Picture 27" descr="jewish%2520rabbi%2520Shah%2520300">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a:ext>
            </a:extLst>
          </a:blip>
          <a:srcRect/>
          <a:stretch>
            <a:fillRect/>
          </a:stretch>
        </p:blipFill>
        <p:spPr>
          <a:xfrm>
            <a:off x="900113" y="0"/>
            <a:ext cx="1231900" cy="1511300"/>
          </a:xfrm>
        </p:spPr>
      </p:pic>
      <p:pic>
        <p:nvPicPr>
          <p:cNvPr id="711702" name="Picture 32" descr="faces-transp">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a:ext>
            </a:extLst>
          </a:blip>
          <a:srcRect/>
          <a:stretch>
            <a:fillRect/>
          </a:stretch>
        </p:blipFill>
        <p:spPr>
          <a:xfrm>
            <a:off x="6807200" y="0"/>
            <a:ext cx="1162050" cy="1700213"/>
          </a:xfrm>
        </p:spPr>
      </p:pic>
      <p:sp>
        <p:nvSpPr>
          <p:cNvPr id="711701"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96280" name="Text Box 33"/>
          <p:cNvSpPr txBox="1">
            <a:spLocks noChangeArrowheads="1"/>
          </p:cNvSpPr>
          <p:nvPr/>
        </p:nvSpPr>
        <p:spPr bwMode="auto">
          <a:xfrm>
            <a:off x="8398941" y="4763"/>
            <a:ext cx="701131" cy="463846"/>
          </a:xfrm>
          <a:prstGeom prst="rect">
            <a:avLst/>
          </a:prstGeom>
          <a:solidFill>
            <a:srgbClr val="000000"/>
          </a:solid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٣٢٩</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38211922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3730" name="Rectangle 40"/>
          <p:cNvSpPr>
            <a:spLocks noGrp="1" noChangeArrowheads="1"/>
          </p:cNvSpPr>
          <p:nvPr>
            <p:ph type="title"/>
          </p:nvPr>
        </p:nvSpPr>
        <p:spPr>
          <a:xfrm>
            <a:off x="685800" y="762000"/>
            <a:ext cx="7772400" cy="1143000"/>
          </a:xfrm>
        </p:spPr>
        <p:txBody>
          <a:bodyPr/>
          <a:lstStyle/>
          <a:p>
            <a:r>
              <a:rPr lang="en-US">
                <a:latin typeface="Times New Roman" charset="0"/>
                <a:ea typeface="ＭＳ Ｐゴシック" charset="0"/>
                <a:cs typeface="ＭＳ Ｐゴシック" charset="0"/>
              </a:rPr>
              <a:t>11:2 Holy City</a:t>
            </a:r>
          </a:p>
        </p:txBody>
      </p:sp>
      <p:graphicFrame>
        <p:nvGraphicFramePr>
          <p:cNvPr id="129047" name="Group 23"/>
          <p:cNvGraphicFramePr>
            <a:graphicFrameLocks noGrp="1"/>
          </p:cNvGraphicFramePr>
          <p:nvPr>
            <p:ph sz="half" idx="1"/>
          </p:nvPr>
        </p:nvGraphicFramePr>
        <p:xfrm>
          <a:off x="0" y="1052513"/>
          <a:ext cx="9180513" cy="6417235"/>
        </p:xfrm>
        <a:graphic>
          <a:graphicData uri="http://schemas.openxmlformats.org/drawingml/2006/table">
            <a:tbl>
              <a:tblPr/>
              <a:tblGrid>
                <a:gridCol w="2267743">
                  <a:extLst>
                    <a:ext uri="{9D8B030D-6E8A-4147-A177-3AD203B41FA5}">
                      <a16:colId xmlns:a16="http://schemas.microsoft.com/office/drawing/2014/main" val="20000"/>
                    </a:ext>
                  </a:extLst>
                </a:gridCol>
                <a:gridCol w="2325101">
                  <a:extLst>
                    <a:ext uri="{9D8B030D-6E8A-4147-A177-3AD203B41FA5}">
                      <a16:colId xmlns:a16="http://schemas.microsoft.com/office/drawing/2014/main" val="20001"/>
                    </a:ext>
                  </a:extLst>
                </a:gridCol>
                <a:gridCol w="2291246">
                  <a:extLst>
                    <a:ext uri="{9D8B030D-6E8A-4147-A177-3AD203B41FA5}">
                      <a16:colId xmlns:a16="http://schemas.microsoft.com/office/drawing/2014/main" val="20002"/>
                    </a:ext>
                  </a:extLst>
                </a:gridCol>
                <a:gridCol w="2296423">
                  <a:extLst>
                    <a:ext uri="{9D8B030D-6E8A-4147-A177-3AD203B41FA5}">
                      <a16:colId xmlns:a16="http://schemas.microsoft.com/office/drawing/2014/main" val="20003"/>
                    </a:ext>
                  </a:extLst>
                </a:gridCol>
              </a:tblGrid>
              <a:tr h="1501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مصطلح أو تعبير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1" marB="4678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بيل
رمزي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1" marB="4678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اوزبورن
</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a:ln>
                            <a:noFill/>
                          </a:ln>
                          <a:solidFill>
                            <a:schemeClr val="bg1"/>
                          </a:solidFill>
                          <a:effectLst/>
                          <a:latin typeface="+mn-lt"/>
                          <a:ea typeface="ＭＳ Ｐゴシック" charset="0"/>
                          <a:cs typeface="Arial"/>
                        </a:rPr>
                        <a:t>رمزية حرفية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1" marB="4678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توماس
</a:t>
                      </a:r>
                      <a:r>
                        <a:rPr kumimoji="0" lang="ar-SA" altLang="zh-CN" sz="2800" b="1" i="1" u="none" strike="noStrike" cap="none" normalizeH="0" baseline="0">
                          <a:ln>
                            <a:noFill/>
                          </a:ln>
                          <a:solidFill>
                            <a:schemeClr val="bg1"/>
                          </a:solidFill>
                          <a:effectLst/>
                          <a:latin typeface="+mn-lt"/>
                          <a:ea typeface="ＭＳ Ｐゴシック" charset="0"/>
                          <a:cs typeface="Arial"/>
                        </a:rPr>
                        <a:t>حرفي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1" marB="4678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66"/>
                    </a:solidFill>
                  </a:tcPr>
                </a:tc>
                <a:extLst>
                  <a:ext uri="{0D108BD9-81ED-4DB2-BD59-A6C34878D82A}">
                    <a16:rowId xmlns:a16="http://schemas.microsoft.com/office/drawing/2014/main" val="10000"/>
                  </a:ext>
                </a:extLst>
              </a:tr>
              <a:tr h="43607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Arial"/>
                          <a:ea typeface="ＭＳ Ｐゴシック" charset="0"/>
                          <a:cs typeface="Arial"/>
                        </a:rPr>
                        <a:t>١٠</a:t>
                      </a:r>
                      <a:endParaRPr kumimoji="0" lang="en-US" altLang="zh-CN" sz="2800" b="1" i="0" u="none" strike="noStrike" cap="none" normalizeH="0" baseline="0">
                        <a:ln>
                          <a:noFill/>
                        </a:ln>
                        <a:solidFill>
                          <a:schemeClr val="tx2"/>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Arial"/>
                          <a:ea typeface="ＭＳ Ｐゴシック" charset="0"/>
                          <a:cs typeface="Arial"/>
                        </a:rPr>
                        <a:t>"</a:t>
                      </a:r>
                      <a:r>
                        <a:rPr kumimoji="0" lang="ar-SA" altLang="zh-CN" sz="2800" b="1" i="0" u="none" strike="noStrike" cap="none" normalizeH="0" baseline="0">
                          <a:ln>
                            <a:noFill/>
                          </a:ln>
                          <a:solidFill>
                            <a:schemeClr val="tx2"/>
                          </a:solidFill>
                          <a:effectLst/>
                          <a:latin typeface="+mn-lt"/>
                          <a:ea typeface="ＭＳ Ｐゴシック" charset="0"/>
                          <a:cs typeface="Arial"/>
                        </a:rPr>
                        <a:t>المدينة المقدسة" </a:t>
                      </a:r>
                      <a:endParaRPr kumimoji="0" lang="en-US" altLang="zh-CN" sz="2800" b="1" i="0" u="none" strike="noStrike" cap="none" normalizeH="0" baseline="0">
                        <a:ln>
                          <a:noFill/>
                        </a:ln>
                        <a:solidFill>
                          <a:schemeClr val="tx2"/>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2"/>
                          </a:solidFill>
                          <a:effectLst/>
                          <a:latin typeface="Arial"/>
                          <a:ea typeface="ＭＳ Ｐゴシック" charset="0"/>
                          <a:cs typeface="Arial"/>
                        </a:rPr>
                        <a:t>(</a:t>
                      </a:r>
                      <a:r>
                        <a:rPr kumimoji="0" lang="ar-SA" altLang="zh-CN" sz="2800" b="1" i="0" u="none" strike="noStrike" cap="none" normalizeH="0" baseline="0">
                          <a:ln>
                            <a:noFill/>
                          </a:ln>
                          <a:solidFill>
                            <a:schemeClr val="tx2"/>
                          </a:solidFill>
                          <a:effectLst/>
                          <a:latin typeface="Arial"/>
                          <a:ea typeface="ＭＳ Ｐゴシック" charset="0"/>
                          <a:cs typeface="Arial"/>
                        </a:rPr>
                        <a:t>١١:٢</a:t>
                      </a:r>
                      <a:r>
                        <a:rPr kumimoji="0" lang="en-US" altLang="zh-CN" sz="2800" b="1" i="0" u="none" strike="noStrike" cap="none" normalizeH="0" baseline="0">
                          <a:ln>
                            <a:noFill/>
                          </a:ln>
                          <a:solidFill>
                            <a:schemeClr val="tx2"/>
                          </a:solidFill>
                          <a:effectLst/>
                          <a:latin typeface="Arial"/>
                          <a:ea typeface="ＭＳ Ｐゴシック" charset="0"/>
                          <a:cs typeface="Arial"/>
                        </a:rPr>
                        <a:t>)</a:t>
                      </a:r>
                    </a:p>
                  </a:txBody>
                  <a:tcPr marL="90000" marR="90000" marT="46781" marB="4678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"الشكل الأولي للمدينة السماوية، التي تم تعريف جزء منها بأنها هي المؤمنين الذين يعيشون على الأرض"
</a:t>
                      </a:r>
                      <a:endParaRPr kumimoji="0" lang="en-US" sz="2800" b="1" i="0" u="none" strike="noStrike" cap="none" normalizeH="0" baseline="0">
                        <a:ln>
                          <a:noFill/>
                        </a:ln>
                        <a:solidFill>
                          <a:schemeClr val="tx2"/>
                        </a:solidFill>
                        <a:effectLst/>
                        <a:latin typeface="Arial"/>
                        <a:ea typeface="ＭＳ Ｐゴシック" charset="0"/>
                        <a:cs typeface="Arial"/>
                      </a:endParaRPr>
                    </a:p>
                  </a:txBody>
                  <a:tcPr marL="90000" marR="90000" marT="46781" marB="4678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"شعب الله"
</a:t>
                      </a:r>
                      <a:endParaRPr kumimoji="0" lang="en-US" sz="2800" b="1" i="0" u="none" strike="noStrike" cap="none" normalizeH="0" baseline="0">
                        <a:ln>
                          <a:noFill/>
                        </a:ln>
                        <a:solidFill>
                          <a:schemeClr val="tx2"/>
                        </a:solidFill>
                        <a:effectLst/>
                        <a:latin typeface="Arial"/>
                        <a:ea typeface="ＭＳ Ｐゴシック" charset="0"/>
                        <a:cs typeface="Arial"/>
                      </a:endParaRPr>
                    </a:p>
                  </a:txBody>
                  <a:tcPr marL="90000" marR="90000" marT="46781" marB="4678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"مدينة اؤرشليم حرفية على الأرض"
</a:t>
                      </a:r>
                      <a:endParaRPr kumimoji="0" lang="en-US" sz="2800" b="1" i="0" u="none" strike="noStrike" cap="none" normalizeH="0" baseline="0">
                        <a:ln>
                          <a:noFill/>
                        </a:ln>
                        <a:solidFill>
                          <a:schemeClr val="tx2"/>
                        </a:solidFill>
                        <a:effectLst/>
                        <a:latin typeface="Arial"/>
                        <a:ea typeface="ＭＳ Ｐゴシック" charset="0"/>
                        <a:cs typeface="Arial"/>
                      </a:endParaRPr>
                    </a:p>
                  </a:txBody>
                  <a:tcPr marL="90000" marR="90000" marT="46781" marB="4678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99FFCC"/>
                    </a:solidFill>
                  </a:tcPr>
                </a:tc>
                <a:extLst>
                  <a:ext uri="{0D108BD9-81ED-4DB2-BD59-A6C34878D82A}">
                    <a16:rowId xmlns:a16="http://schemas.microsoft.com/office/drawing/2014/main" val="10001"/>
                  </a:ext>
                </a:extLst>
              </a:tr>
            </a:tbl>
          </a:graphicData>
        </a:graphic>
      </p:graphicFrame>
      <p:pic>
        <p:nvPicPr>
          <p:cNvPr id="713749" name="Picture 27" descr="jerusalem">
            <a:hlinkClick r:id="rId4"/>
          </p:cNvPr>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a:xfrm>
            <a:off x="4800844" y="2943785"/>
            <a:ext cx="4038600" cy="4525963"/>
          </a:xfrm>
        </p:spPr>
      </p:pic>
      <p:sp>
        <p:nvSpPr>
          <p:cNvPr id="713748"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98327" name="Text Box 33"/>
          <p:cNvSpPr txBox="1">
            <a:spLocks noChangeArrowheads="1"/>
          </p:cNvSpPr>
          <p:nvPr/>
        </p:nvSpPr>
        <p:spPr bwMode="auto">
          <a:xfrm>
            <a:off x="8375922" y="4763"/>
            <a:ext cx="701131" cy="463846"/>
          </a:xfrm>
          <a:prstGeom prst="rect">
            <a:avLst/>
          </a:prstGeom>
          <a:solidFill>
            <a:srgbClr val="000000"/>
          </a:solid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٣٢٩</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3023121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3749"/>
                                        </p:tgtEl>
                                        <p:attrNameLst>
                                          <p:attrName>style.visibility</p:attrName>
                                        </p:attrNameLst>
                                      </p:cBhvr>
                                      <p:to>
                                        <p:strVal val="visible"/>
                                      </p:to>
                                    </p:set>
                                    <p:anim calcmode="lin" valueType="num">
                                      <p:cBhvr additive="base">
                                        <p:cTn id="7" dur="500" fill="hold"/>
                                        <p:tgtEl>
                                          <p:spTgt spid="713749"/>
                                        </p:tgtEl>
                                        <p:attrNameLst>
                                          <p:attrName>ppt_x</p:attrName>
                                        </p:attrNameLst>
                                      </p:cBhvr>
                                      <p:tavLst>
                                        <p:tav tm="0">
                                          <p:val>
                                            <p:strVal val="1+#ppt_w/2"/>
                                          </p:val>
                                        </p:tav>
                                        <p:tav tm="100000">
                                          <p:val>
                                            <p:strVal val="#ppt_x"/>
                                          </p:val>
                                        </p:tav>
                                      </p:tavLst>
                                    </p:anim>
                                    <p:anim calcmode="lin" valueType="num">
                                      <p:cBhvr additive="base">
                                        <p:cTn id="8" dur="500" fill="hold"/>
                                        <p:tgtEl>
                                          <p:spTgt spid="713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5778" name="Rectangle 60"/>
          <p:cNvSpPr>
            <a:spLocks noGrp="1" noChangeArrowheads="1"/>
          </p:cNvSpPr>
          <p:nvPr>
            <p:ph type="title"/>
          </p:nvPr>
        </p:nvSpPr>
        <p:spPr>
          <a:xfrm>
            <a:off x="685800" y="838200"/>
            <a:ext cx="7772400" cy="1143000"/>
          </a:xfrm>
        </p:spPr>
        <p:txBody>
          <a:bodyPr/>
          <a:lstStyle/>
          <a:p>
            <a:r>
              <a:rPr lang="en-US">
                <a:latin typeface="Times New Roman" charset="0"/>
                <a:ea typeface="ＭＳ Ｐゴシック" charset="0"/>
                <a:cs typeface="ＭＳ Ｐゴシック" charset="0"/>
              </a:rPr>
              <a:t>11:2 Forty-Two Months</a:t>
            </a:r>
          </a:p>
        </p:txBody>
      </p:sp>
      <p:graphicFrame>
        <p:nvGraphicFramePr>
          <p:cNvPr id="131095" name="Group 23"/>
          <p:cNvGraphicFramePr>
            <a:graphicFrameLocks noGrp="1"/>
          </p:cNvGraphicFramePr>
          <p:nvPr>
            <p:ph sz="half" idx="1"/>
          </p:nvPr>
        </p:nvGraphicFramePr>
        <p:xfrm>
          <a:off x="0" y="1052513"/>
          <a:ext cx="9109075" cy="5905134"/>
        </p:xfrm>
        <a:graphic>
          <a:graphicData uri="http://schemas.openxmlformats.org/drawingml/2006/table">
            <a:tbl>
              <a:tblPr/>
              <a:tblGrid>
                <a:gridCol w="2267744">
                  <a:extLst>
                    <a:ext uri="{9D8B030D-6E8A-4147-A177-3AD203B41FA5}">
                      <a16:colId xmlns:a16="http://schemas.microsoft.com/office/drawing/2014/main" val="20000"/>
                    </a:ext>
                  </a:extLst>
                </a:gridCol>
                <a:gridCol w="2783681">
                  <a:extLst>
                    <a:ext uri="{9D8B030D-6E8A-4147-A177-3AD203B41FA5}">
                      <a16:colId xmlns:a16="http://schemas.microsoft.com/office/drawing/2014/main" val="20001"/>
                    </a:ext>
                  </a:extLst>
                </a:gridCol>
                <a:gridCol w="2066925">
                  <a:extLst>
                    <a:ext uri="{9D8B030D-6E8A-4147-A177-3AD203B41FA5}">
                      <a16:colId xmlns:a16="http://schemas.microsoft.com/office/drawing/2014/main" val="20002"/>
                    </a:ext>
                  </a:extLst>
                </a:gridCol>
                <a:gridCol w="1990725">
                  <a:extLst>
                    <a:ext uri="{9D8B030D-6E8A-4147-A177-3AD203B41FA5}">
                      <a16:colId xmlns:a16="http://schemas.microsoft.com/office/drawing/2014/main" val="20003"/>
                    </a:ext>
                  </a:extLst>
                </a:gridCol>
              </a:tblGrid>
              <a:tr h="14590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مصطلح أو تعبير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3" marB="4678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bg1"/>
                          </a:solidFill>
                          <a:effectLst/>
                          <a:latin typeface="+mn-lt"/>
                          <a:ea typeface="ＭＳ Ｐゴシック" charset="0"/>
                          <a:cs typeface="Arial"/>
                        </a:rPr>
                        <a:t>بييل</a:t>
                      </a:r>
                      <a:r>
                        <a:rPr kumimoji="0" lang="ar-SA" altLang="zh-CN" sz="2800" b="1" i="0" u="none" strike="noStrike" cap="none" normalizeH="0" baseline="0" dirty="0">
                          <a:ln>
                            <a:noFill/>
                          </a:ln>
                          <a:solidFill>
                            <a:schemeClr val="bg1"/>
                          </a:solidFill>
                          <a:effectLst/>
                          <a:latin typeface="+mn-lt"/>
                          <a:ea typeface="ＭＳ Ｐゴシック" charset="0"/>
                          <a:cs typeface="Arial"/>
                        </a:rPr>
                        <a:t>
رمزي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90000" marR="90000"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اوزبورن
رمزية حرفية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توماس
حرفي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783" marB="4678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extLst>
                  <a:ext uri="{0D108BD9-81ED-4DB2-BD59-A6C34878D82A}">
                    <a16:rowId xmlns:a16="http://schemas.microsoft.com/office/drawing/2014/main" val="10000"/>
                  </a:ext>
                </a:extLst>
              </a:tr>
              <a:tr h="4360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١١</a:t>
                      </a:r>
                      <a:endParaRPr kumimoji="0" lang="en-US" altLang="zh-CN" sz="2800" b="1" i="0"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"اثنان وأربعون "شهرا</a:t>
                      </a:r>
                      <a:br>
                        <a:rPr kumimoji="0" lang="en-US" altLang="zh-CN" sz="2800" b="1" i="0" u="none" strike="noStrike" cap="none" normalizeH="0" baseline="0">
                          <a:ln>
                            <a:noFill/>
                          </a:ln>
                          <a:solidFill>
                            <a:schemeClr val="bg1"/>
                          </a:solidFill>
                          <a:effectLst/>
                          <a:latin typeface="Arial"/>
                          <a:ea typeface="ＭＳ Ｐゴシック" charset="0"/>
                          <a:cs typeface="Arial"/>
                        </a:rPr>
                      </a:b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١١</a:t>
                      </a: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٢</a:t>
                      </a:r>
                      <a:r>
                        <a:rPr kumimoji="0" lang="en-US" altLang="zh-CN" sz="2800" b="1" i="0" u="none" strike="noStrike" cap="none" normalizeH="0" baseline="0">
                          <a:ln>
                            <a:noFill/>
                          </a:ln>
                          <a:solidFill>
                            <a:schemeClr val="bg1"/>
                          </a:solidFill>
                          <a:effectLst/>
                          <a:latin typeface="Arial"/>
                          <a:ea typeface="ＭＳ Ｐゴシック" charset="0"/>
                          <a:cs typeface="Arial"/>
                        </a:rPr>
                        <a:t>)</a:t>
                      </a:r>
                    </a:p>
                  </a:txBody>
                  <a:tcPr marL="90000" marR="90000" marT="46783" marB="4678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bg1"/>
                          </a:solidFill>
                          <a:effectLst/>
                          <a:latin typeface="+mn-lt"/>
                          <a:ea typeface="ＭＳ Ｐゴシック" charset="0"/>
                          <a:cs typeface="Arial"/>
                        </a:rPr>
                        <a:t>"رمزية لفترة الضيقة </a:t>
                      </a:r>
                      <a:r>
                        <a:rPr kumimoji="0" lang="ar-SA" altLang="zh-CN" sz="2800" b="1" i="0" u="none" strike="noStrike" cap="none" normalizeH="0" baseline="0" dirty="0" err="1">
                          <a:ln>
                            <a:noFill/>
                          </a:ln>
                          <a:solidFill>
                            <a:schemeClr val="bg1"/>
                          </a:solidFill>
                          <a:effectLst/>
                          <a:latin typeface="+mn-lt"/>
                          <a:ea typeface="ＭＳ Ｐゴシック" charset="0"/>
                          <a:cs typeface="Arial"/>
                        </a:rPr>
                        <a:t>الاخروية</a:t>
                      </a:r>
                      <a:r>
                        <a:rPr kumimoji="0" lang="ar-SA" altLang="zh-CN" sz="2800" b="1" i="0" u="none" strike="noStrike" cap="none" normalizeH="0" baseline="0" dirty="0">
                          <a:ln>
                            <a:noFill/>
                          </a:ln>
                          <a:solidFill>
                            <a:schemeClr val="bg1"/>
                          </a:solidFill>
                          <a:effectLst/>
                          <a:latin typeface="+mn-lt"/>
                          <a:ea typeface="ＭＳ Ｐゴシック" charset="0"/>
                          <a:cs typeface="Arial"/>
                        </a:rPr>
                        <a:t>"؛ "الهجوم على مجتمع </a:t>
                      </a:r>
                      <a:r>
                        <a:rPr kumimoji="0" lang="ar-SA" altLang="zh-CN" sz="2800" b="1" i="0" u="none" strike="noStrike" cap="none" normalizeH="0" baseline="0" dirty="0" err="1">
                          <a:ln>
                            <a:noFill/>
                          </a:ln>
                          <a:solidFill>
                            <a:schemeClr val="bg1"/>
                          </a:solidFill>
                          <a:effectLst/>
                          <a:latin typeface="+mn-lt"/>
                          <a:ea typeface="ＭＳ Ｐゴシック" charset="0"/>
                          <a:cs typeface="Arial"/>
                        </a:rPr>
                        <a:t>الإيماني</a:t>
                      </a:r>
                      <a:r>
                        <a:rPr kumimoji="0" lang="ar-SA" altLang="zh-CN" sz="2800" b="1" i="0" u="none" strike="noStrike" cap="none" normalizeH="0" baseline="0" dirty="0">
                          <a:ln>
                            <a:noFill/>
                          </a:ln>
                          <a:solidFill>
                            <a:schemeClr val="bg1"/>
                          </a:solidFill>
                          <a:effectLst/>
                          <a:latin typeface="+mn-lt"/>
                          <a:ea typeface="ＭＳ Ｐゴシック" charset="0"/>
                          <a:cs typeface="Arial"/>
                        </a:rPr>
                        <a:t> طوال عصر الكنيسة"
</a:t>
                      </a:r>
                      <a:endParaRPr kumimoji="0" lang="en-US" sz="2800" b="1" i="0" u="none" strike="noStrike" cap="none" normalizeH="0" baseline="0" dirty="0">
                        <a:ln>
                          <a:noFill/>
                        </a:ln>
                        <a:solidFill>
                          <a:schemeClr val="bg1"/>
                        </a:solidFill>
                        <a:effectLst/>
                        <a:latin typeface="Arial"/>
                        <a:ea typeface="ＭＳ Ｐゴシック" charset="0"/>
                        <a:cs typeface="Arial"/>
                      </a:endParaRPr>
                    </a:p>
                  </a:txBody>
                  <a:tcPr marL="90000" marR="90000"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"الضيقة العظيمة في نهاية التاريخ"
</a:t>
                      </a:r>
                      <a:endParaRPr kumimoji="0" lang="en-US" sz="2800" b="1" i="0" u="none" strike="noStrike" cap="none" normalizeH="0" baseline="0">
                        <a:ln>
                          <a:noFill/>
                        </a:ln>
                        <a:solidFill>
                          <a:schemeClr val="bg1"/>
                        </a:solidFill>
                        <a:effectLst/>
                        <a:latin typeface="Arial"/>
                        <a:ea typeface="ＭＳ Ｐゴシック" charset="0"/>
                        <a:cs typeface="Arial"/>
                      </a:endParaRPr>
                    </a:p>
                  </a:txBody>
                  <a:tcPr marL="90000" marR="90000" marT="46783" marB="4678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bg1"/>
                          </a:solidFill>
                          <a:effectLst/>
                          <a:latin typeface="+mn-lt"/>
                          <a:ea typeface="ＭＳ Ｐゴシック" charset="0"/>
                          <a:cs typeface="Arial"/>
                        </a:rPr>
                        <a:t>"النصف الأخير من أسبوع دانيال السبعين"
</a:t>
                      </a:r>
                      <a:endParaRPr kumimoji="0" lang="en-US" sz="2800" b="1" i="0" u="none" strike="noStrike" cap="none" normalizeH="0" baseline="0" dirty="0">
                        <a:ln>
                          <a:noFill/>
                        </a:ln>
                        <a:solidFill>
                          <a:schemeClr val="bg1"/>
                        </a:solidFill>
                        <a:effectLst/>
                        <a:latin typeface="Arial"/>
                        <a:ea typeface="ＭＳ Ｐゴシック" charset="0"/>
                        <a:cs typeface="Arial"/>
                      </a:endParaRPr>
                    </a:p>
                  </a:txBody>
                  <a:tcPr marL="90000" marR="90000" marT="46783" marB="4678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5796"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pic>
        <p:nvPicPr>
          <p:cNvPr id="715797" name="Picture 61" descr="real_backward_clo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6825" y="4749800"/>
            <a:ext cx="2376488" cy="227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77" name="Text Box 33"/>
          <p:cNvSpPr txBox="1">
            <a:spLocks noChangeArrowheads="1"/>
          </p:cNvSpPr>
          <p:nvPr/>
        </p:nvSpPr>
        <p:spPr bwMode="auto">
          <a:xfrm>
            <a:off x="8376717"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٣٣٠</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111692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3874"/>
            </a:gs>
            <a:gs pos="100000">
              <a:srgbClr val="6F79FB"/>
            </a:gs>
          </a:gsLst>
          <a:lin ang="18900000" scaled="1"/>
        </a:gradFill>
        <a:effectLst/>
      </p:bgPr>
    </p:bg>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450917" y="1793233"/>
            <a:ext cx="8275072" cy="586957"/>
          </a:xfrm>
          <a:prstGeom prst="rect">
            <a:avLst/>
          </a:prstGeom>
          <a:solidFill>
            <a:srgbClr val="660066"/>
          </a:solidFill>
          <a:ln w="9525">
            <a:solidFill>
              <a:srgbClr val="FF0000"/>
            </a:solidFill>
            <a:miter lim="800000"/>
            <a:headEnd/>
            <a:tailEnd type="none" w="lg" len="lg"/>
          </a:ln>
          <a:effectLst>
            <a:outerShdw blurRad="63500" dist="107763" dir="13500000" algn="ctr" rotWithShape="0">
              <a:schemeClr val="tx2">
                <a:alpha val="50000"/>
              </a:schemeClr>
            </a:outerShdw>
          </a:effectLst>
        </p:spPr>
        <p:txBody>
          <a:bodyPr wrap="square" lIns="90000" tIns="46800" rIns="90000" bIns="4680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DAE9FC"/>
                </a:solidFill>
                <a:effectLst/>
                <a:uLnTx/>
                <a:uFillTx/>
                <a:latin typeface="Arial"/>
                <a:ea typeface="ＭＳ Ｐゴシック" charset="-128"/>
                <a:cs typeface="Arial"/>
              </a:rPr>
              <a:t>اتبع التفسير الطبيعي إلا إذا كان عكس ذلك</a:t>
            </a:r>
            <a:endParaRPr kumimoji="0" lang="en-US" sz="3200" b="0" i="0" u="none" strike="noStrike" kern="1200" cap="none" spc="0" normalizeH="0" baseline="0" noProof="0" dirty="0">
              <a:ln>
                <a:noFill/>
              </a:ln>
              <a:solidFill>
                <a:srgbClr val="DAE9FC"/>
              </a:solidFill>
              <a:effectLst/>
              <a:uLnTx/>
              <a:uFillTx/>
              <a:latin typeface="Arial"/>
              <a:ea typeface="ＭＳ Ｐゴシック" charset="-128"/>
              <a:cs typeface="Arial"/>
            </a:endParaRPr>
          </a:p>
        </p:txBody>
      </p:sp>
      <p:sp>
        <p:nvSpPr>
          <p:cNvPr id="693255" name="Text Box 13"/>
          <p:cNvSpPr txBox="1">
            <a:spLocks noChangeArrowheads="1"/>
          </p:cNvSpPr>
          <p:nvPr/>
        </p:nvSpPr>
        <p:spPr bwMode="auto">
          <a:xfrm>
            <a:off x="377892" y="1169345"/>
            <a:ext cx="8348097"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SA" sz="3200" b="1" i="1" u="none" strike="noStrike" kern="1200" cap="none" spc="0" normalizeH="0" baseline="0" noProof="0" dirty="0">
                <a:ln>
                  <a:noFill/>
                </a:ln>
                <a:solidFill>
                  <a:srgbClr val="FFFFFF"/>
                </a:solidFill>
                <a:effectLst>
                  <a:glow rad="292100">
                    <a:srgbClr val="000000">
                      <a:alpha val="75000"/>
                    </a:srgbClr>
                  </a:glow>
                </a:effectLst>
                <a:uLnTx/>
                <a:uFillTx/>
                <a:latin typeface="Arial" charset="0"/>
                <a:ea typeface="ＭＳ Ｐゴシック" charset="0"/>
                <a:cs typeface="Arial" charset="0"/>
              </a:rPr>
              <a:t>المبدأ ١:</a:t>
            </a:r>
            <a:endParaRPr kumimoji="0" lang="en-US" sz="3200" b="1" i="1" u="none" strike="noStrike" kern="1200" cap="none" spc="0" normalizeH="0" baseline="0" noProof="0" dirty="0">
              <a:ln>
                <a:noFill/>
              </a:ln>
              <a:solidFill>
                <a:srgbClr val="FFFFFF"/>
              </a:solidFill>
              <a:effectLst>
                <a:glow rad="292100">
                  <a:srgbClr val="000000">
                    <a:alpha val="75000"/>
                  </a:srgbClr>
                </a:glow>
              </a:effectLst>
              <a:uLnTx/>
              <a:uFillTx/>
              <a:latin typeface="Arial" charset="0"/>
              <a:ea typeface="ＭＳ Ｐゴシック" charset="0"/>
              <a:cs typeface="Arial" charset="0"/>
            </a:endParaRPr>
          </a:p>
        </p:txBody>
      </p:sp>
      <p:sp>
        <p:nvSpPr>
          <p:cNvPr id="693257" name="Rectangle 15"/>
          <p:cNvSpPr>
            <a:spLocks noGrp="1" noChangeArrowheads="1"/>
          </p:cNvSpPr>
          <p:nvPr>
            <p:ph type="title" idx="4294967295"/>
          </p:nvPr>
        </p:nvSpPr>
        <p:spPr>
          <a:xfrm>
            <a:off x="363604" y="137470"/>
            <a:ext cx="7603962" cy="906463"/>
          </a:xfrm>
          <a:solidFill>
            <a:srgbClr val="660066"/>
          </a:solidFill>
          <a:ln w="22225" cap="flat">
            <a:solidFill>
              <a:srgbClr val="FF0000"/>
            </a:solidFill>
            <a:miter lim="800000"/>
            <a:headEnd/>
            <a:tailEnd/>
          </a:ln>
        </p:spPr>
        <p:txBody>
          <a:bodyPr wrap="square" anchor="t">
            <a:spAutoFit/>
          </a:bodyPr>
          <a:lstStyle/>
          <a:p>
            <a:pPr rtl="1">
              <a:spcBef>
                <a:spcPct val="50000"/>
              </a:spcBef>
            </a:pPr>
            <a:r>
              <a:rPr lang="ar-SA" sz="5200" dirty="0">
                <a:latin typeface="Arial" charset="0"/>
                <a:ea typeface="ＭＳ Ｐゴシック" charset="0"/>
              </a:rPr>
              <a:t>٤</a:t>
            </a:r>
            <a:r>
              <a:rPr lang="ar-JO" sz="5200" dirty="0">
                <a:latin typeface="Arial" charset="0"/>
                <a:ea typeface="ＭＳ Ｐゴシック" charset="0"/>
              </a:rPr>
              <a:t> </a:t>
            </a:r>
            <a:r>
              <a:rPr lang="ar-SA" sz="5200" dirty="0">
                <a:latin typeface="Arial" charset="0"/>
                <a:ea typeface="ＭＳ Ｐゴシック" charset="0"/>
              </a:rPr>
              <a:t>مبادئ تفسيرية</a:t>
            </a:r>
            <a:endParaRPr lang="en-US" sz="5200" dirty="0">
              <a:latin typeface="Arial" charset="0"/>
              <a:ea typeface="ＭＳ Ｐゴシック" charset="0"/>
            </a:endParaRPr>
          </a:p>
        </p:txBody>
      </p:sp>
      <p:sp>
        <p:nvSpPr>
          <p:cNvPr id="11" name="Text Box 8"/>
          <p:cNvSpPr txBox="1">
            <a:spLocks noChangeArrowheads="1"/>
          </p:cNvSpPr>
          <p:nvPr/>
        </p:nvSpPr>
        <p:spPr bwMode="auto">
          <a:xfrm>
            <a:off x="1019897" y="2448663"/>
            <a:ext cx="6566519"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457200" marR="0" lvl="0" indent="-4572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١٤٤.٠٠٠ المختومين من بني إسرائيل (٧:٤)</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2" name="Text Box 10"/>
          <p:cNvSpPr txBox="1">
            <a:spLocks noChangeArrowheads="1"/>
          </p:cNvSpPr>
          <p:nvPr/>
        </p:nvSpPr>
        <p:spPr bwMode="auto">
          <a:xfrm>
            <a:off x="2894116" y="3085796"/>
            <a:ext cx="4668564"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١٠٠٠ سنة مُلك القديسين (٢٠: ٤)</a:t>
            </a:r>
            <a:endParaRPr kumimoji="0" lang="en-US"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endParaRPr>
          </a:p>
        </p:txBody>
      </p:sp>
      <p:sp>
        <p:nvSpPr>
          <p:cNvPr id="13" name="Text Box 11"/>
          <p:cNvSpPr txBox="1">
            <a:spLocks noChangeArrowheads="1"/>
          </p:cNvSpPr>
          <p:nvPr/>
        </p:nvSpPr>
        <p:spPr bwMode="auto">
          <a:xfrm>
            <a:off x="2233749" y="4290294"/>
            <a:ext cx="5328931"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٣ </a:t>
            </a:r>
            <a:r>
              <a:rPr kumimoji="0" lang="ar-JO"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و </a:t>
            </a:r>
            <a:r>
              <a:rPr kumimoji="0" lang="ar-SA"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١/٢ يوم من الموت (١١: ٩)</a:t>
            </a:r>
            <a:endParaRPr kumimoji="0" lang="en-US"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endParaRPr>
          </a:p>
        </p:txBody>
      </p:sp>
      <p:sp>
        <p:nvSpPr>
          <p:cNvPr id="14" name="Text Box 12"/>
          <p:cNvSpPr txBox="1">
            <a:spLocks noChangeArrowheads="1"/>
          </p:cNvSpPr>
          <p:nvPr/>
        </p:nvSpPr>
        <p:spPr bwMode="auto">
          <a:xfrm>
            <a:off x="2929074" y="3691650"/>
            <a:ext cx="4657342"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١٢٦٠ يوماً من النبوءة (١١: ٣)</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5" name="Text Box 14"/>
          <p:cNvSpPr txBox="1">
            <a:spLocks noChangeArrowheads="1"/>
          </p:cNvSpPr>
          <p:nvPr/>
        </p:nvSpPr>
        <p:spPr bwMode="auto">
          <a:xfrm>
            <a:off x="3377915" y="4934637"/>
            <a:ext cx="4208501"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نهر الفرات ينشف (١٦: ١٢)</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0" name="Text Box 5"/>
          <p:cNvSpPr txBox="1">
            <a:spLocks noChangeArrowheads="1"/>
          </p:cNvSpPr>
          <p:nvPr/>
        </p:nvSpPr>
        <p:spPr bwMode="auto">
          <a:xfrm>
            <a:off x="8427518"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٣٢٧</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82380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ipe(down)">
                                      <p:cBhvr>
                                        <p:cTn id="7" dur="580">
                                          <p:stCondLst>
                                            <p:cond delay="0"/>
                                          </p:stCondLst>
                                        </p:cTn>
                                        <p:tgtEl>
                                          <p:spTgt spid="12295"/>
                                        </p:tgtEl>
                                      </p:cBhvr>
                                    </p:animEffect>
                                    <p:anim calcmode="lin" valueType="num">
                                      <p:cBhvr>
                                        <p:cTn id="8" dur="1822" tmFilter="0,0; 0.14,0.36; 0.43,0.73; 0.71,0.91; 1.0,1.0">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5"/>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5"/>
                                        </p:tgtEl>
                                      </p:cBhvr>
                                      <p:to x="100000" y="60000"/>
                                    </p:animScale>
                                    <p:animScale>
                                      <p:cBhvr>
                                        <p:cTn id="14" dur="166" decel="50000">
                                          <p:stCondLst>
                                            <p:cond delay="676"/>
                                          </p:stCondLst>
                                        </p:cTn>
                                        <p:tgtEl>
                                          <p:spTgt spid="12295"/>
                                        </p:tgtEl>
                                      </p:cBhvr>
                                      <p:to x="100000" y="100000"/>
                                    </p:animScale>
                                    <p:animScale>
                                      <p:cBhvr>
                                        <p:cTn id="15" dur="26">
                                          <p:stCondLst>
                                            <p:cond delay="1312"/>
                                          </p:stCondLst>
                                        </p:cTn>
                                        <p:tgtEl>
                                          <p:spTgt spid="12295"/>
                                        </p:tgtEl>
                                      </p:cBhvr>
                                      <p:to x="100000" y="80000"/>
                                    </p:animScale>
                                    <p:animScale>
                                      <p:cBhvr>
                                        <p:cTn id="16" dur="166" decel="50000">
                                          <p:stCondLst>
                                            <p:cond delay="1338"/>
                                          </p:stCondLst>
                                        </p:cTn>
                                        <p:tgtEl>
                                          <p:spTgt spid="12295"/>
                                        </p:tgtEl>
                                      </p:cBhvr>
                                      <p:to x="100000" y="100000"/>
                                    </p:animScale>
                                    <p:animScale>
                                      <p:cBhvr>
                                        <p:cTn id="17" dur="26">
                                          <p:stCondLst>
                                            <p:cond delay="1642"/>
                                          </p:stCondLst>
                                        </p:cTn>
                                        <p:tgtEl>
                                          <p:spTgt spid="12295"/>
                                        </p:tgtEl>
                                      </p:cBhvr>
                                      <p:to x="100000" y="90000"/>
                                    </p:animScale>
                                    <p:animScale>
                                      <p:cBhvr>
                                        <p:cTn id="18" dur="166" decel="50000">
                                          <p:stCondLst>
                                            <p:cond delay="1668"/>
                                          </p:stCondLst>
                                        </p:cTn>
                                        <p:tgtEl>
                                          <p:spTgt spid="12295"/>
                                        </p:tgtEl>
                                      </p:cBhvr>
                                      <p:to x="100000" y="100000"/>
                                    </p:animScale>
                                    <p:animScale>
                                      <p:cBhvr>
                                        <p:cTn id="19" dur="26">
                                          <p:stCondLst>
                                            <p:cond delay="1808"/>
                                          </p:stCondLst>
                                        </p:cTn>
                                        <p:tgtEl>
                                          <p:spTgt spid="12295"/>
                                        </p:tgtEl>
                                      </p:cBhvr>
                                      <p:to x="100000" y="95000"/>
                                    </p:animScale>
                                    <p:animScale>
                                      <p:cBhvr>
                                        <p:cTn id="20" dur="166" decel="50000">
                                          <p:stCondLst>
                                            <p:cond delay="1834"/>
                                          </p:stCondLst>
                                        </p:cTn>
                                        <p:tgtEl>
                                          <p:spTgt spid="1229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825" name="Picture 1" descr="rev 11 The-Ministry-Of-The-Two-Witnesse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925" y="26988"/>
            <a:ext cx="9109075" cy="683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6610" name="Rectangle 2"/>
          <p:cNvSpPr>
            <a:spLocks noGrp="1" noChangeArrowheads="1"/>
          </p:cNvSpPr>
          <p:nvPr>
            <p:ph type="ctrTitle"/>
          </p:nvPr>
        </p:nvSpPr>
        <p:spPr>
          <a:xfrm>
            <a:off x="0" y="152400"/>
            <a:ext cx="9144000" cy="755650"/>
          </a:xfrm>
          <a:effectLst>
            <a:outerShdw blurRad="63500" dist="35921" dir="2700000" algn="ctr" rotWithShape="0">
              <a:schemeClr val="tx2">
                <a:alpha val="74998"/>
              </a:schemeClr>
            </a:outerShdw>
          </a:effectLst>
        </p:spPr>
        <p:txBody>
          <a:bodyPr/>
          <a:lstStyle/>
          <a:p>
            <a:pPr>
              <a:defRPr/>
            </a:pPr>
            <a:r>
              <a:rPr lang="ar-SA" b="1" dirty="0">
                <a:latin typeface="Arial" charset="0"/>
                <a:ea typeface="ＭＳ Ｐゴシック" charset="0"/>
                <a:cs typeface="ＭＳ Ｐゴシック" charset="0"/>
              </a:rPr>
              <a:t>شَجرتا الزيتون (١١: ٤)</a:t>
            </a:r>
            <a:endParaRPr lang="en-US" b="1" dirty="0">
              <a:latin typeface="Arial" charset="0"/>
              <a:ea typeface="ＭＳ Ｐゴシック" charset="0"/>
              <a:cs typeface="ＭＳ Ｐゴシック" charset="0"/>
            </a:endParaRPr>
          </a:p>
        </p:txBody>
      </p:sp>
      <p:sp>
        <p:nvSpPr>
          <p:cNvPr id="4" name="Text Box 33"/>
          <p:cNvSpPr txBox="1">
            <a:spLocks noChangeArrowheads="1"/>
          </p:cNvSpPr>
          <p:nvPr/>
        </p:nvSpPr>
        <p:spPr bwMode="auto">
          <a:xfrm>
            <a:off x="8376716"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ＭＳ Ｐゴシック" charset="0"/>
                <a:cs typeface="Arial"/>
              </a:rPr>
              <a:t>٣٣٠</a:t>
            </a:r>
            <a:endParaRPr kumimoji="0" lang="en-US" sz="24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4054156066"/>
      </p:ext>
    </p:extLst>
  </p:cSld>
  <p:clrMapOvr>
    <a:overrideClrMapping bg1="lt1" tx1="dk1" bg2="lt2" tx2="dk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9874" name="Rectangle 34"/>
          <p:cNvSpPr>
            <a:spLocks noGrp="1" noChangeArrowheads="1"/>
          </p:cNvSpPr>
          <p:nvPr>
            <p:ph type="title"/>
          </p:nvPr>
        </p:nvSpPr>
        <p:spPr>
          <a:xfrm>
            <a:off x="685800" y="1066800"/>
            <a:ext cx="7772400" cy="1143000"/>
          </a:xfrm>
        </p:spPr>
        <p:txBody>
          <a:bodyPr/>
          <a:lstStyle/>
          <a:p>
            <a:r>
              <a:rPr lang="en-US">
                <a:latin typeface="Times New Roman" charset="0"/>
                <a:ea typeface="ＭＳ Ｐゴシック" charset="0"/>
                <a:cs typeface="ＭＳ Ｐゴシック" charset="0"/>
              </a:rPr>
              <a:t>11:3 Two Witnesses</a:t>
            </a:r>
          </a:p>
        </p:txBody>
      </p:sp>
      <p:graphicFrame>
        <p:nvGraphicFramePr>
          <p:cNvPr id="650272" name="Group 32"/>
          <p:cNvGraphicFramePr>
            <a:graphicFrameLocks noGrp="1"/>
          </p:cNvGraphicFramePr>
          <p:nvPr>
            <p:ph sz="half" idx="1"/>
          </p:nvPr>
        </p:nvGraphicFramePr>
        <p:xfrm>
          <a:off x="34925" y="1125538"/>
          <a:ext cx="9109075" cy="5616575"/>
        </p:xfrm>
        <a:graphic>
          <a:graphicData uri="http://schemas.openxmlformats.org/drawingml/2006/table">
            <a:tbl>
              <a:tblPr/>
              <a:tblGrid>
                <a:gridCol w="2160905">
                  <a:extLst>
                    <a:ext uri="{9D8B030D-6E8A-4147-A177-3AD203B41FA5}">
                      <a16:colId xmlns:a16="http://schemas.microsoft.com/office/drawing/2014/main" val="20000"/>
                    </a:ext>
                  </a:extLst>
                </a:gridCol>
                <a:gridCol w="2160211">
                  <a:extLst>
                    <a:ext uri="{9D8B030D-6E8A-4147-A177-3AD203B41FA5}">
                      <a16:colId xmlns:a16="http://schemas.microsoft.com/office/drawing/2014/main" val="20001"/>
                    </a:ext>
                  </a:extLst>
                </a:gridCol>
                <a:gridCol w="2664260">
                  <a:extLst>
                    <a:ext uri="{9D8B030D-6E8A-4147-A177-3AD203B41FA5}">
                      <a16:colId xmlns:a16="http://schemas.microsoft.com/office/drawing/2014/main" val="20002"/>
                    </a:ext>
                  </a:extLst>
                </a:gridCol>
                <a:gridCol w="2123699">
                  <a:extLst>
                    <a:ext uri="{9D8B030D-6E8A-4147-A177-3AD203B41FA5}">
                      <a16:colId xmlns:a16="http://schemas.microsoft.com/office/drawing/2014/main" val="20003"/>
                    </a:ext>
                  </a:extLst>
                </a:gridCol>
              </a:tblGrid>
              <a:tr h="162566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المصطلح او التعبير</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89999" marR="89999" marT="46806" marB="4680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66003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bg1"/>
                          </a:solidFill>
                          <a:effectLst/>
                          <a:latin typeface="Arial"/>
                          <a:ea typeface="ＭＳ Ｐゴシック" charset="0"/>
                          <a:cs typeface="Arial"/>
                        </a:rPr>
                        <a:t>بييل</a:t>
                      </a:r>
                      <a:endParaRPr kumimoji="0" lang="en-US" altLang="zh-CN" sz="2800" b="1" i="1" u="none" strike="noStrike" cap="none" normalizeH="0" baseline="0" dirty="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dirty="0">
                          <a:ln>
                            <a:noFill/>
                          </a:ln>
                          <a:solidFill>
                            <a:schemeClr val="bg1"/>
                          </a:solidFill>
                          <a:effectLst/>
                          <a:latin typeface="Arial"/>
                          <a:ea typeface="ＭＳ Ｐゴシック" charset="0"/>
                          <a:cs typeface="Arial"/>
                        </a:rPr>
                        <a:t>رمزي</a:t>
                      </a:r>
                      <a:r>
                        <a:rPr kumimoji="0" lang="en-US" altLang="zh-CN" sz="2800" b="0" i="0" u="none" strike="noStrike" cap="none" normalizeH="0" baseline="0" dirty="0">
                          <a:ln>
                            <a:noFill/>
                          </a:ln>
                          <a:solidFill>
                            <a:schemeClr val="bg1"/>
                          </a:solidFill>
                          <a:effectLst/>
                          <a:latin typeface="Arial"/>
                          <a:ea typeface="ＭＳ Ｐゴシック" charset="0"/>
                          <a:cs typeface="Arial"/>
                        </a:rPr>
                        <a:t>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89999" marR="89999" marT="46806" marB="4680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66003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bg1"/>
                          </a:solidFill>
                          <a:effectLst/>
                          <a:latin typeface="Arial"/>
                          <a:ea typeface="ＭＳ Ｐゴシック" charset="0"/>
                          <a:cs typeface="Arial"/>
                        </a:rPr>
                        <a:t>أوزبورون</a:t>
                      </a:r>
                      <a:endParaRPr kumimoji="0" lang="en-US" altLang="zh-CN" sz="2800" b="1" i="1" u="none" strike="noStrike" cap="none" normalizeH="0" baseline="0" dirty="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dirty="0">
                          <a:ln>
                            <a:noFill/>
                          </a:ln>
                          <a:solidFill>
                            <a:schemeClr val="bg1"/>
                          </a:solidFill>
                          <a:effectLst/>
                          <a:latin typeface="Arial"/>
                          <a:ea typeface="ＭＳ Ｐゴシック" charset="0"/>
                          <a:cs typeface="Arial"/>
                        </a:rPr>
                        <a:t>رمزي - حرفي</a:t>
                      </a:r>
                      <a:r>
                        <a:rPr kumimoji="0" lang="en-US" altLang="zh-CN" sz="2800" b="0" i="0" u="none" strike="noStrike" cap="none" normalizeH="0" baseline="0" dirty="0">
                          <a:ln>
                            <a:noFill/>
                          </a:ln>
                          <a:solidFill>
                            <a:schemeClr val="bg1"/>
                          </a:solidFill>
                          <a:effectLst/>
                          <a:latin typeface="Arial"/>
                          <a:ea typeface="ＭＳ Ｐゴシック" charset="0"/>
                          <a:cs typeface="Arial"/>
                        </a:rPr>
                        <a:t> </a:t>
                      </a:r>
                      <a:endParaRPr kumimoji="0" lang="en-US" sz="2800" b="0" i="0" u="none" strike="noStrike" cap="none" normalizeH="0" baseline="0" dirty="0">
                        <a:ln>
                          <a:noFill/>
                        </a:ln>
                        <a:solidFill>
                          <a:schemeClr val="bg1"/>
                        </a:solidFill>
                        <a:effectLst/>
                        <a:latin typeface="Arial"/>
                        <a:ea typeface="ＭＳ Ｐゴシック" charset="0"/>
                        <a:cs typeface="Arial"/>
                      </a:endParaRPr>
                    </a:p>
                  </a:txBody>
                  <a:tcPr marL="89999" marR="89999" marT="46806" marB="4680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66003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توماس</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حرفي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89999" marR="89999" marT="46806" marB="4680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660033"/>
                    </a:solidFill>
                  </a:tcPr>
                </a:tc>
                <a:extLst>
                  <a:ext uri="{0D108BD9-81ED-4DB2-BD59-A6C34878D82A}">
                    <a16:rowId xmlns:a16="http://schemas.microsoft.com/office/drawing/2014/main" val="10000"/>
                  </a:ext>
                </a:extLst>
              </a:tr>
              <a:tr h="39909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Arial"/>
                          <a:ea typeface="ＭＳ Ｐゴシック" charset="0"/>
                          <a:cs typeface="Arial"/>
                        </a:rPr>
                        <a:t>١٢</a:t>
                      </a:r>
                      <a:endParaRPr kumimoji="0" lang="en-US" altLang="zh-CN" sz="2800" b="1" i="0" u="none" strike="noStrike" cap="none" normalizeH="0" baseline="0">
                        <a:ln>
                          <a:noFill/>
                        </a:ln>
                        <a:solidFill>
                          <a:schemeClr val="tx2"/>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tx2"/>
                          </a:solidFill>
                          <a:effectLst/>
                          <a:latin typeface="Arial"/>
                          <a:ea typeface="ＭＳ Ｐゴシック" charset="0"/>
                          <a:cs typeface="Arial"/>
                        </a:rPr>
                        <a:t>"</a:t>
                      </a:r>
                      <a:r>
                        <a:rPr kumimoji="0" lang="ar-SA" altLang="zh-CN" sz="2800" b="1" i="0" u="none" strike="noStrike" cap="none" normalizeH="0" baseline="0">
                          <a:ln>
                            <a:noFill/>
                          </a:ln>
                          <a:solidFill>
                            <a:schemeClr val="tx2"/>
                          </a:solidFill>
                          <a:effectLst/>
                          <a:latin typeface="Arial"/>
                          <a:ea typeface="ＭＳ Ｐゴシック" charset="0"/>
                          <a:cs typeface="Arial"/>
                        </a:rPr>
                        <a:t>الشاهدين</a:t>
                      </a:r>
                      <a:r>
                        <a:rPr kumimoji="0" lang="en-US" altLang="zh-CN" sz="2800" b="1" i="0" u="none" strike="noStrike" cap="none" normalizeH="0" baseline="0">
                          <a:ln>
                            <a:noFill/>
                          </a:ln>
                          <a:solidFill>
                            <a:schemeClr val="tx2"/>
                          </a:solidFill>
                          <a:effectLst/>
                          <a:latin typeface="Arial"/>
                          <a:ea typeface="ＭＳ Ｐゴシック" charset="0"/>
                          <a:cs typeface="Arial"/>
                        </a:rPr>
                        <a:t>" </a:t>
                      </a:r>
                      <a:br>
                        <a:rPr kumimoji="0" lang="en-US" altLang="zh-CN" sz="2800" b="1" i="0" u="none" strike="noStrike" cap="none" normalizeH="0" baseline="0">
                          <a:ln>
                            <a:noFill/>
                          </a:ln>
                          <a:solidFill>
                            <a:schemeClr val="tx2"/>
                          </a:solidFill>
                          <a:effectLst/>
                          <a:latin typeface="Arial"/>
                          <a:ea typeface="ＭＳ Ｐゴシック" charset="0"/>
                          <a:cs typeface="Arial"/>
                        </a:rPr>
                      </a:br>
                      <a:r>
                        <a:rPr kumimoji="0" lang="en-US" altLang="zh-CN" sz="2800" b="1" i="0" u="none" strike="noStrike" cap="none" normalizeH="0" baseline="0">
                          <a:ln>
                            <a:noFill/>
                          </a:ln>
                          <a:solidFill>
                            <a:schemeClr val="tx2"/>
                          </a:solidFill>
                          <a:effectLst/>
                          <a:latin typeface="Arial"/>
                          <a:ea typeface="ＭＳ Ｐゴシック" charset="0"/>
                          <a:cs typeface="Arial"/>
                        </a:rPr>
                        <a:t>(</a:t>
                      </a:r>
                      <a:r>
                        <a:rPr kumimoji="0" lang="ar-SA" altLang="zh-CN" sz="2800" b="1" i="0" u="none" strike="noStrike" cap="none" normalizeH="0" baseline="0">
                          <a:ln>
                            <a:noFill/>
                          </a:ln>
                          <a:solidFill>
                            <a:schemeClr val="tx2"/>
                          </a:solidFill>
                          <a:effectLst/>
                          <a:latin typeface="Arial"/>
                          <a:ea typeface="ＭＳ Ｐゴシック" charset="0"/>
                          <a:cs typeface="Arial"/>
                        </a:rPr>
                        <a:t>١١: ٣</a:t>
                      </a:r>
                      <a:r>
                        <a:rPr kumimoji="0" lang="en-US" altLang="zh-CN" sz="2800" b="1" i="0" u="none" strike="noStrike" cap="none" normalizeH="0" baseline="0">
                          <a:ln>
                            <a:noFill/>
                          </a:ln>
                          <a:solidFill>
                            <a:schemeClr val="tx2"/>
                          </a:solidFill>
                          <a:effectLst/>
                          <a:latin typeface="Arial"/>
                          <a:ea typeface="ＭＳ Ｐゴシック" charset="0"/>
                          <a:cs typeface="Arial"/>
                        </a:rPr>
                        <a:t>)</a:t>
                      </a:r>
                    </a:p>
                  </a:txBody>
                  <a:tcPr marL="89999" marR="89999" marT="46806" marB="4680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accent3">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الكنيسة; "مجتمع الإيمان بأكمله"
</a:t>
                      </a:r>
                      <a:endParaRPr kumimoji="0" lang="en-US" sz="2800" b="1" i="0" u="none" strike="noStrike" cap="none" normalizeH="0" baseline="0">
                        <a:ln>
                          <a:noFill/>
                        </a:ln>
                        <a:solidFill>
                          <a:schemeClr val="tx2"/>
                        </a:solidFill>
                        <a:effectLst/>
                        <a:latin typeface="Arial"/>
                        <a:ea typeface="ＭＳ Ｐゴシック" charset="0"/>
                        <a:cs typeface="Arial"/>
                      </a:endParaRPr>
                    </a:p>
                  </a:txBody>
                  <a:tcPr marL="89999" marR="89999" marT="46806" marB="4680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accent3">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2"/>
                          </a:solidFill>
                          <a:effectLst/>
                          <a:latin typeface="+mn-lt"/>
                          <a:ea typeface="ＭＳ Ｐゴシック" charset="0"/>
                          <a:cs typeface="Arial"/>
                        </a:rPr>
                        <a:t>"اثنين من الشخصيات الرئيسية </a:t>
                      </a:r>
                      <a:r>
                        <a:rPr kumimoji="0" lang="ar-SA" altLang="zh-CN" sz="2800" b="1" i="0" u="none" strike="noStrike" cap="none" normalizeH="0" baseline="0" err="1">
                          <a:ln>
                            <a:noFill/>
                          </a:ln>
                          <a:solidFill>
                            <a:schemeClr val="tx2"/>
                          </a:solidFill>
                          <a:effectLst/>
                          <a:latin typeface="+mn-lt"/>
                          <a:ea typeface="ＭＳ Ｐゴシック" charset="0"/>
                          <a:cs typeface="Arial"/>
                        </a:rPr>
                        <a:t>الأخروية</a:t>
                      </a:r>
                      <a:r>
                        <a:rPr kumimoji="0" lang="ar-SA" altLang="zh-CN" sz="2800" b="1" i="0" u="none" strike="noStrike" cap="none" normalizeH="0" baseline="0">
                          <a:ln>
                            <a:noFill/>
                          </a:ln>
                          <a:solidFill>
                            <a:schemeClr val="tx2"/>
                          </a:solidFill>
                          <a:effectLst/>
                          <a:latin typeface="+mn-lt"/>
                          <a:ea typeface="ＭＳ Ｐゴシック" charset="0"/>
                          <a:cs typeface="Arial"/>
                        </a:rPr>
                        <a:t> كرمز للكنيسة الشاهدة"
</a:t>
                      </a:r>
                      <a:endParaRPr kumimoji="0" lang="en-US" sz="2800" b="1" i="0" u="none" strike="noStrike" cap="none" normalizeH="0" baseline="0">
                        <a:ln>
                          <a:noFill/>
                        </a:ln>
                        <a:solidFill>
                          <a:schemeClr val="tx2"/>
                        </a:solidFill>
                        <a:effectLst/>
                        <a:latin typeface="Arial"/>
                        <a:ea typeface="ＭＳ Ｐゴシック" charset="0"/>
                        <a:cs typeface="Arial"/>
                      </a:endParaRPr>
                    </a:p>
                  </a:txBody>
                  <a:tcPr marL="89999" marR="89999" marT="46806" marB="4680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accent3">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tx2"/>
                          </a:solidFill>
                          <a:effectLst/>
                          <a:latin typeface="+mn-lt"/>
                          <a:ea typeface="ＭＳ Ｐゴシック" charset="0"/>
                          <a:cs typeface="Arial"/>
                        </a:rPr>
                        <a:t>اثنين من الأنبياء في المستقبل، وربما موسى وإيليا
</a:t>
                      </a:r>
                      <a:endParaRPr kumimoji="0" lang="en-US" sz="2800" b="1" i="0" u="none" strike="noStrike" cap="none" normalizeH="0" baseline="0" dirty="0">
                        <a:ln>
                          <a:noFill/>
                        </a:ln>
                        <a:solidFill>
                          <a:schemeClr val="tx2"/>
                        </a:solidFill>
                        <a:effectLst/>
                        <a:latin typeface="Arial"/>
                        <a:ea typeface="ＭＳ Ｐゴシック" charset="0"/>
                        <a:cs typeface="Arial"/>
                      </a:endParaRPr>
                    </a:p>
                  </a:txBody>
                  <a:tcPr marL="89999" marR="89999" marT="46806" marB="4680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accent3">
                        <a:lumMod val="85000"/>
                      </a:schemeClr>
                    </a:solidFill>
                  </a:tcPr>
                </a:tc>
                <a:extLst>
                  <a:ext uri="{0D108BD9-81ED-4DB2-BD59-A6C34878D82A}">
                    <a16:rowId xmlns:a16="http://schemas.microsoft.com/office/drawing/2014/main" val="10001"/>
                  </a:ext>
                </a:extLst>
              </a:tr>
            </a:tbl>
          </a:graphicData>
        </a:graphic>
      </p:graphicFrame>
      <p:sp>
        <p:nvSpPr>
          <p:cNvPr id="719892"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104472" name="Text Box 33"/>
          <p:cNvSpPr txBox="1">
            <a:spLocks noChangeArrowheads="1"/>
          </p:cNvSpPr>
          <p:nvPr/>
        </p:nvSpPr>
        <p:spPr bwMode="auto">
          <a:xfrm>
            <a:off x="8376716" y="4763"/>
            <a:ext cx="701131" cy="463846"/>
          </a:xfrm>
          <a:prstGeom prst="rect">
            <a:avLst/>
          </a:prstGeom>
          <a:solidFill>
            <a:srgbClr val="000000"/>
          </a:solid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٣٣٠</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pic>
        <p:nvPicPr>
          <p:cNvPr id="719894" name="Picture 2" descr="rev 11 800-Ezra 8 Haggai_Zechariah.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562475"/>
            <a:ext cx="3059113" cy="229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0002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1922" name="Rectangle 40"/>
          <p:cNvSpPr>
            <a:spLocks noGrp="1" noChangeArrowheads="1"/>
          </p:cNvSpPr>
          <p:nvPr>
            <p:ph type="title"/>
          </p:nvPr>
        </p:nvSpPr>
        <p:spPr>
          <a:xfrm>
            <a:off x="685800" y="1066800"/>
            <a:ext cx="7772400" cy="1143000"/>
          </a:xfrm>
        </p:spPr>
        <p:txBody>
          <a:bodyPr/>
          <a:lstStyle/>
          <a:p>
            <a:r>
              <a:rPr lang="en-US">
                <a:latin typeface="Times New Roman" charset="0"/>
                <a:ea typeface="ＭＳ Ｐゴシック" charset="0"/>
                <a:cs typeface="ＭＳ Ｐゴシック" charset="0"/>
              </a:rPr>
              <a:t>11:8 Great City</a:t>
            </a:r>
          </a:p>
        </p:txBody>
      </p:sp>
      <p:graphicFrame>
        <p:nvGraphicFramePr>
          <p:cNvPr id="106521" name="Group 25"/>
          <p:cNvGraphicFramePr>
            <a:graphicFrameLocks noGrp="1"/>
          </p:cNvGraphicFramePr>
          <p:nvPr>
            <p:ph sz="half" idx="1"/>
          </p:nvPr>
        </p:nvGraphicFramePr>
        <p:xfrm>
          <a:off x="0" y="1268413"/>
          <a:ext cx="9144000" cy="4681537"/>
        </p:xfrm>
        <a:graphic>
          <a:graphicData uri="http://schemas.openxmlformats.org/drawingml/2006/table">
            <a:tbl>
              <a:tblPr/>
              <a:tblGrid>
                <a:gridCol w="2195737">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771799">
                  <a:extLst>
                    <a:ext uri="{9D8B030D-6E8A-4147-A177-3AD203B41FA5}">
                      <a16:colId xmlns:a16="http://schemas.microsoft.com/office/drawing/2014/main" val="20003"/>
                    </a:ext>
                  </a:extLst>
                </a:gridCol>
              </a:tblGrid>
              <a:tr h="1504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tx1"/>
                          </a:solidFill>
                          <a:effectLst/>
                          <a:latin typeface="Arial"/>
                          <a:ea typeface="ＭＳ Ｐゴシック" charset="0"/>
                          <a:cs typeface="Arial"/>
                        </a:rPr>
                        <a:t>مصطلح او تعبير</a:t>
                      </a:r>
                      <a:r>
                        <a:rPr kumimoji="0" lang="en-US" altLang="zh-CN" sz="2800" b="0" i="0" u="none" strike="noStrike" cap="none" normalizeH="0" baseline="0">
                          <a:ln>
                            <a:noFill/>
                          </a:ln>
                          <a:solidFill>
                            <a:schemeClr val="tx1"/>
                          </a:solidFill>
                          <a:effectLst/>
                          <a:latin typeface="Arial"/>
                          <a:ea typeface="ＭＳ Ｐゴシック" charset="0"/>
                          <a:cs typeface="Arial"/>
                        </a:rPr>
                        <a:t> </a:t>
                      </a:r>
                      <a:endParaRPr kumimoji="0" lang="en-US" sz="2800" b="0" i="0" u="none" strike="noStrike" cap="none" normalizeH="0" baseline="0">
                        <a:ln>
                          <a:noFill/>
                        </a:ln>
                        <a:solidFill>
                          <a:schemeClr val="tx1"/>
                        </a:solidFill>
                        <a:effectLst/>
                        <a:latin typeface="Arial"/>
                        <a:ea typeface="ＭＳ Ｐゴシック" charset="0"/>
                        <a:cs typeface="Arial"/>
                      </a:endParaRPr>
                    </a:p>
                  </a:txBody>
                  <a:tcPr marL="90000" marR="90000" marT="46803" marB="4680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tx1"/>
                          </a:solidFill>
                          <a:effectLst/>
                          <a:latin typeface="Arial"/>
                          <a:ea typeface="ＭＳ Ｐゴシック" charset="0"/>
                          <a:cs typeface="Arial"/>
                        </a:rPr>
                        <a:t>بيل</a:t>
                      </a:r>
                      <a:endParaRPr kumimoji="0" lang="en-US" altLang="zh-CN" sz="2800" b="1" i="1" u="none" strike="noStrike" cap="none" normalizeH="0" baseline="0" dirty="0">
                        <a:ln>
                          <a:noFill/>
                        </a:ln>
                        <a:solidFill>
                          <a:schemeClr val="tx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1" u="none" strike="noStrike" cap="none" normalizeH="0" baseline="0" dirty="0">
                          <a:ln>
                            <a:noFill/>
                          </a:ln>
                          <a:solidFill>
                            <a:schemeClr val="tx1"/>
                          </a:solidFill>
                          <a:effectLst/>
                          <a:latin typeface="Arial"/>
                          <a:ea typeface="ＭＳ Ｐゴシック" charset="0"/>
                          <a:cs typeface="Arial"/>
                        </a:rPr>
                        <a:t>رمزي</a:t>
                      </a:r>
                      <a:r>
                        <a:rPr kumimoji="0" lang="en-US" altLang="zh-CN" sz="2800" b="0" i="0" u="none" strike="noStrike" cap="none" normalizeH="0" baseline="0" dirty="0">
                          <a:ln>
                            <a:noFill/>
                          </a:ln>
                          <a:solidFill>
                            <a:schemeClr val="tx1"/>
                          </a:solidFill>
                          <a:effectLst/>
                          <a:latin typeface="Arial"/>
                          <a:ea typeface="ＭＳ Ｐゴシック" charset="0"/>
                          <a:cs typeface="Arial"/>
                        </a:rPr>
                        <a:t> </a:t>
                      </a:r>
                      <a:endParaRPr kumimoji="0" lang="en-US" sz="2800" b="0" i="0" u="none" strike="noStrike" cap="none" normalizeH="0" baseline="0" dirty="0">
                        <a:ln>
                          <a:noFill/>
                        </a:ln>
                        <a:solidFill>
                          <a:schemeClr val="tx1"/>
                        </a:solidFill>
                        <a:effectLst/>
                        <a:latin typeface="Arial"/>
                        <a:ea typeface="ＭＳ Ｐゴシック" charset="0"/>
                        <a:cs typeface="Arial"/>
                      </a:endParaRPr>
                    </a:p>
                  </a:txBody>
                  <a:tcPr marL="90000" marR="90000" marT="46803" marB="4680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err="1">
                          <a:ln>
                            <a:noFill/>
                          </a:ln>
                          <a:solidFill>
                            <a:schemeClr val="tx1"/>
                          </a:solidFill>
                          <a:effectLst/>
                          <a:latin typeface="Arial"/>
                          <a:ea typeface="ＭＳ Ｐゴシック" charset="0"/>
                          <a:cs typeface="Arial"/>
                        </a:rPr>
                        <a:t>اوزبورن</a:t>
                      </a:r>
                      <a:endParaRPr kumimoji="0" lang="en-US" altLang="zh-CN" sz="2800" b="1" i="1" u="none" strike="noStrike" cap="none" normalizeH="0" baseline="0" dirty="0">
                        <a:ln>
                          <a:noFill/>
                        </a:ln>
                        <a:solidFill>
                          <a:schemeClr val="tx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dirty="0">
                          <a:ln>
                            <a:noFill/>
                          </a:ln>
                          <a:solidFill>
                            <a:schemeClr val="tx1"/>
                          </a:solidFill>
                          <a:effectLst/>
                          <a:latin typeface="Arial"/>
                          <a:ea typeface="ＭＳ Ｐゴシック" charset="0"/>
                          <a:cs typeface="Arial"/>
                        </a:rPr>
                        <a:t>رمزي- حرفي</a:t>
                      </a:r>
                      <a:endParaRPr kumimoji="0" lang="en-US" sz="2800" b="0" i="0" u="none" strike="noStrike" cap="none" normalizeH="0" baseline="0" dirty="0">
                        <a:ln>
                          <a:noFill/>
                        </a:ln>
                        <a:solidFill>
                          <a:schemeClr val="tx1"/>
                        </a:solidFill>
                        <a:effectLst/>
                        <a:latin typeface="Arial"/>
                        <a:ea typeface="ＭＳ Ｐゴシック" charset="0"/>
                        <a:cs typeface="Arial"/>
                      </a:endParaRPr>
                    </a:p>
                  </a:txBody>
                  <a:tcPr marL="90000" marR="90000" marT="46803" marB="4680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dirty="0">
                          <a:ln>
                            <a:noFill/>
                          </a:ln>
                          <a:solidFill>
                            <a:schemeClr val="tx1"/>
                          </a:solidFill>
                          <a:effectLst/>
                          <a:latin typeface="Arial"/>
                          <a:ea typeface="ＭＳ Ｐゴシック" charset="0"/>
                          <a:cs typeface="Arial"/>
                        </a:rPr>
                        <a:t>توماس</a:t>
                      </a:r>
                      <a:endParaRPr kumimoji="0" lang="en-US" altLang="zh-CN" sz="2800" b="1" i="1" u="none" strike="noStrike" cap="none" normalizeH="0" baseline="0" dirty="0">
                        <a:ln>
                          <a:noFill/>
                        </a:ln>
                        <a:solidFill>
                          <a:schemeClr val="tx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dirty="0">
                          <a:ln>
                            <a:noFill/>
                          </a:ln>
                          <a:solidFill>
                            <a:schemeClr val="tx1"/>
                          </a:solidFill>
                          <a:effectLst/>
                          <a:latin typeface="Arial"/>
                          <a:ea typeface="ＭＳ Ｐゴシック" charset="0"/>
                          <a:cs typeface="Arial"/>
                        </a:rPr>
                        <a:t>حرفي</a:t>
                      </a:r>
                      <a:endParaRPr kumimoji="0" lang="en-US" sz="2800" b="0" i="0" u="none" strike="noStrike" cap="none" normalizeH="0" baseline="0" dirty="0">
                        <a:ln>
                          <a:noFill/>
                        </a:ln>
                        <a:solidFill>
                          <a:schemeClr val="tx1"/>
                        </a:solidFill>
                        <a:effectLst/>
                        <a:latin typeface="Arial"/>
                        <a:ea typeface="ＭＳ Ｐゴシック" charset="0"/>
                        <a:cs typeface="Arial"/>
                      </a:endParaRPr>
                    </a:p>
                  </a:txBody>
                  <a:tcPr marL="90000" marR="90000" marT="46803" marB="4680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3176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١٣</a:t>
                      </a:r>
                      <a:endParaRPr kumimoji="0" lang="en-US" altLang="zh-CN" sz="2800" b="1" i="0"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المدينة العظيمة</a:t>
                      </a:r>
                      <a:r>
                        <a:rPr kumimoji="0" lang="en-US" altLang="zh-CN" sz="2800" b="1" i="0" u="none" strike="noStrike" cap="none" normalizeH="0" baseline="0">
                          <a:ln>
                            <a:noFill/>
                          </a:ln>
                          <a:solidFill>
                            <a:schemeClr val="bg1"/>
                          </a:solidFill>
                          <a:effectLst/>
                          <a:latin typeface="Arial"/>
                          <a:ea typeface="ＭＳ Ｐゴシック" charset="0"/>
                          <a:cs typeface="Arial"/>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١١: ٨</a:t>
                      </a:r>
                      <a:r>
                        <a:rPr kumimoji="0" lang="en-US" altLang="zh-CN" sz="2800" b="1" i="0" u="none" strike="noStrike" cap="none" normalizeH="0" baseline="0">
                          <a:ln>
                            <a:noFill/>
                          </a:ln>
                          <a:solidFill>
                            <a:schemeClr val="bg1"/>
                          </a:solidFill>
                          <a:effectLst/>
                          <a:latin typeface="Arial"/>
                          <a:ea typeface="ＭＳ Ｐゴシック" charset="0"/>
                          <a:cs typeface="Arial"/>
                        </a:rPr>
                        <a:t>)</a:t>
                      </a:r>
                    </a:p>
                  </a:txBody>
                  <a:tcPr marL="90000" marR="90000" marT="46803" marB="4680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بابل</a:t>
                      </a:r>
                      <a:r>
                        <a:rPr kumimoji="0" lang="en-US" altLang="zh-CN" sz="2800" b="1" i="0" u="none" strike="noStrike" cap="none" normalizeH="0" baseline="0">
                          <a:ln>
                            <a:noFill/>
                          </a:ln>
                          <a:solidFill>
                            <a:schemeClr val="bg1"/>
                          </a:solidFill>
                          <a:effectLst/>
                          <a:latin typeface="Arial"/>
                          <a:ea typeface="ＭＳ Ｐゴシック" charset="0"/>
                          <a:cs typeface="Arial"/>
                        </a:rPr>
                        <a:t>" = "</a:t>
                      </a:r>
                      <a:r>
                        <a:rPr kumimoji="0" lang="ar-SA" altLang="zh-CN" sz="2800" b="1" i="0" u="none" strike="noStrike" cap="none" normalizeH="0" baseline="0">
                          <a:ln>
                            <a:noFill/>
                          </a:ln>
                          <a:solidFill>
                            <a:schemeClr val="bg1"/>
                          </a:solidFill>
                          <a:effectLst/>
                          <a:latin typeface="Arial"/>
                          <a:ea typeface="ＭＳ Ｐゴシック" charset="0"/>
                          <a:cs typeface="Arial"/>
                        </a:rPr>
                        <a:t>روما</a:t>
                      </a:r>
                      <a:r>
                        <a:rPr kumimoji="0" lang="en-US" altLang="zh-CN" sz="2800" b="1" i="0" u="none" strike="noStrike" cap="none" normalizeH="0" baseline="0">
                          <a:ln>
                            <a:noFill/>
                          </a:ln>
                          <a:solidFill>
                            <a:schemeClr val="bg1"/>
                          </a:solidFill>
                          <a:effectLst/>
                          <a:latin typeface="Arial"/>
                          <a:ea typeface="ＭＳ Ｐゴシック" charset="0"/>
                          <a:cs typeface="Arial"/>
                        </a:rPr>
                        <a:t>" = "</a:t>
                      </a:r>
                      <a:r>
                        <a:rPr kumimoji="0" lang="ar-SA" altLang="zh-CN" sz="2800" b="1" i="0" u="none" strike="noStrike" cap="none" normalizeH="0" baseline="0">
                          <a:ln>
                            <a:noFill/>
                          </a:ln>
                          <a:solidFill>
                            <a:schemeClr val="bg1"/>
                          </a:solidFill>
                          <a:effectLst/>
                          <a:latin typeface="Arial"/>
                          <a:ea typeface="ＭＳ Ｐゴシック" charset="0"/>
                          <a:cs typeface="Arial"/>
                        </a:rPr>
                        <a:t>العالم الوثني</a:t>
                      </a:r>
                      <a:r>
                        <a:rPr kumimoji="0" lang="en-US" altLang="zh-CN" sz="2800" b="1" i="0" u="none" strike="noStrike" cap="none" normalizeH="0" baseline="0">
                          <a:ln>
                            <a:noFill/>
                          </a:ln>
                          <a:solidFill>
                            <a:schemeClr val="bg1"/>
                          </a:solidFill>
                          <a:effectLst/>
                          <a:latin typeface="Arial"/>
                          <a:ea typeface="ＭＳ Ｐゴシック" charset="0"/>
                          <a:cs typeface="Arial"/>
                        </a:rPr>
                        <a:t>"</a:t>
                      </a:r>
                      <a:endParaRPr kumimoji="0" lang="en-US" sz="2800" b="1" i="0" u="none" strike="noStrike" cap="none" normalizeH="0" baseline="0">
                        <a:ln>
                          <a:noFill/>
                        </a:ln>
                        <a:solidFill>
                          <a:schemeClr val="bg1"/>
                        </a:solidFill>
                        <a:effectLst/>
                        <a:latin typeface="Arial"/>
                        <a:ea typeface="ＭＳ Ｐゴシック" charset="0"/>
                        <a:cs typeface="Arial"/>
                      </a:endParaRPr>
                    </a:p>
                  </a:txBody>
                  <a:tcPr marL="90000" marR="90000" marT="46803" marB="4680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اورشليم وروما؛ ثانياً، كل المدن التي تعارض الله
</a:t>
                      </a:r>
                      <a:endParaRPr kumimoji="0" lang="en-US" sz="2800" b="1" i="0" u="none" strike="noStrike" cap="none" normalizeH="0" baseline="0">
                        <a:ln>
                          <a:noFill/>
                        </a:ln>
                        <a:solidFill>
                          <a:schemeClr val="bg1"/>
                        </a:solidFill>
                        <a:effectLst/>
                        <a:latin typeface="Arial"/>
                        <a:ea typeface="ＭＳ Ｐゴシック" charset="0"/>
                        <a:cs typeface="Arial"/>
                      </a:endParaRPr>
                    </a:p>
                  </a:txBody>
                  <a:tcPr marL="90000" marR="90000" marT="46803" marB="4680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bg1"/>
                          </a:solidFill>
                          <a:effectLst/>
                          <a:latin typeface="Arial"/>
                          <a:ea typeface="ＭＳ Ｐゴシック" charset="0"/>
                          <a:cs typeface="Arial"/>
                        </a:rPr>
                        <a:t>أورشليم</a:t>
                      </a:r>
                      <a:endParaRPr kumimoji="0" lang="en-US" sz="2800" b="1" i="0" u="none" strike="noStrike" cap="none" normalizeH="0" baseline="0" dirty="0">
                        <a:ln>
                          <a:noFill/>
                        </a:ln>
                        <a:solidFill>
                          <a:schemeClr val="bg1"/>
                        </a:solidFill>
                        <a:effectLst/>
                        <a:latin typeface="Arial"/>
                        <a:ea typeface="ＭＳ Ｐゴシック" charset="0"/>
                        <a:cs typeface="Arial"/>
                      </a:endParaRPr>
                    </a:p>
                  </a:txBody>
                  <a:tcPr marL="90000" marR="90000" marT="46803" marB="4680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pic>
        <p:nvPicPr>
          <p:cNvPr id="721941" name="Picture 36" descr="JERSUL-W1">
            <a:hlinkClick r:id="rId4"/>
          </p:cNvPr>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t="323" b="323"/>
          <a:stretch>
            <a:fillRect/>
          </a:stretch>
        </p:blipFill>
        <p:spPr>
          <a:xfrm>
            <a:off x="4019501" y="2411413"/>
            <a:ext cx="4038600" cy="4525963"/>
          </a:xfrm>
        </p:spPr>
      </p:pic>
      <p:sp>
        <p:nvSpPr>
          <p:cNvPr id="721940"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106520" name="Text Box 33"/>
          <p:cNvSpPr txBox="1">
            <a:spLocks noChangeArrowheads="1"/>
          </p:cNvSpPr>
          <p:nvPr/>
        </p:nvSpPr>
        <p:spPr bwMode="auto">
          <a:xfrm>
            <a:off x="8376716" y="4763"/>
            <a:ext cx="701131" cy="463846"/>
          </a:xfrm>
          <a:prstGeom prst="rect">
            <a:avLst/>
          </a:prstGeom>
          <a:solidFill>
            <a:schemeClr val="tx2"/>
          </a:solid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٣٣٠</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1050091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21941"/>
                                        </p:tgtEl>
                                        <p:attrNameLst>
                                          <p:attrName>style.visibility</p:attrName>
                                        </p:attrNameLst>
                                      </p:cBhvr>
                                      <p:to>
                                        <p:strVal val="visible"/>
                                      </p:to>
                                    </p:set>
                                    <p:anim calcmode="lin" valueType="num">
                                      <p:cBhvr additive="base">
                                        <p:cTn id="7" dur="500"/>
                                        <p:tgtEl>
                                          <p:spTgt spid="721941"/>
                                        </p:tgtEl>
                                        <p:attrNameLst>
                                          <p:attrName>ppt_y</p:attrName>
                                        </p:attrNameLst>
                                      </p:cBhvr>
                                      <p:tavLst>
                                        <p:tav tm="0">
                                          <p:val>
                                            <p:strVal val="#ppt_y+#ppt_h*1.125000"/>
                                          </p:val>
                                        </p:tav>
                                        <p:tav tm="100000">
                                          <p:val>
                                            <p:strVal val="#ppt_y"/>
                                          </p:val>
                                        </p:tav>
                                      </p:tavLst>
                                    </p:anim>
                                    <p:animEffect transition="in" filter="wipe(up)">
                                      <p:cBhvr>
                                        <p:cTn id="8" dur="500"/>
                                        <p:tgtEl>
                                          <p:spTgt spid="721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3970" name="Rectangle 43"/>
          <p:cNvSpPr>
            <a:spLocks noGrp="1" noChangeArrowheads="1"/>
          </p:cNvSpPr>
          <p:nvPr>
            <p:ph type="title"/>
          </p:nvPr>
        </p:nvSpPr>
        <p:spPr>
          <a:xfrm>
            <a:off x="685800" y="1447800"/>
            <a:ext cx="7772400" cy="1143000"/>
          </a:xfrm>
        </p:spPr>
        <p:txBody>
          <a:bodyPr/>
          <a:lstStyle/>
          <a:p>
            <a:r>
              <a:rPr lang="en-US">
                <a:latin typeface="Times New Roman" charset="0"/>
                <a:ea typeface="ＭＳ Ｐゴシック" charset="0"/>
                <a:cs typeface="ＭＳ Ｐゴシック" charset="0"/>
              </a:rPr>
              <a:t>11:11-12 Resurrect Two Witnesses</a:t>
            </a:r>
          </a:p>
        </p:txBody>
      </p:sp>
      <p:graphicFrame>
        <p:nvGraphicFramePr>
          <p:cNvPr id="652329" name="Group 41"/>
          <p:cNvGraphicFramePr>
            <a:graphicFrameLocks noGrp="1"/>
          </p:cNvGraphicFramePr>
          <p:nvPr>
            <p:ph sz="half" idx="1"/>
          </p:nvPr>
        </p:nvGraphicFramePr>
        <p:xfrm>
          <a:off x="0" y="1484313"/>
          <a:ext cx="9144000" cy="5373687"/>
        </p:xfrm>
        <a:graphic>
          <a:graphicData uri="http://schemas.openxmlformats.org/drawingml/2006/table">
            <a:tbl>
              <a:tblPr/>
              <a:tblGrid>
                <a:gridCol w="219573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339752">
                  <a:extLst>
                    <a:ext uri="{9D8B030D-6E8A-4147-A177-3AD203B41FA5}">
                      <a16:colId xmlns:a16="http://schemas.microsoft.com/office/drawing/2014/main" val="20003"/>
                    </a:ext>
                  </a:extLst>
                </a:gridCol>
              </a:tblGrid>
              <a:tr h="155106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مصطلح او التعبير</a:t>
                      </a:r>
                      <a:r>
                        <a:rPr kumimoji="0" lang="en-US" altLang="zh-CN" sz="2800" b="0" i="0" u="none" strike="noStrike" cap="none" normalizeH="0" baseline="0">
                          <a:ln>
                            <a:noFill/>
                          </a:ln>
                          <a:solidFill>
                            <a:schemeClr val="bg1"/>
                          </a:solidFill>
                          <a:effectLst/>
                          <a:latin typeface="Arial"/>
                          <a:ea typeface="ＭＳ Ｐゴシック" charset="0"/>
                          <a:cs typeface="Arial"/>
                        </a:rPr>
                        <a:t> </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بيل</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رمزي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اوزبورن</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رمزي - حرفي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توماس</a:t>
                      </a:r>
                      <a:endParaRPr kumimoji="0" lang="en-US" altLang="zh-CN" sz="2800" b="1" i="1"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sz="2800" b="1" i="1" u="none" strike="noStrike" cap="none" normalizeH="0" baseline="0">
                          <a:ln>
                            <a:noFill/>
                          </a:ln>
                          <a:solidFill>
                            <a:schemeClr val="bg1"/>
                          </a:solidFill>
                          <a:effectLst/>
                          <a:latin typeface="Arial"/>
                          <a:ea typeface="ＭＳ Ｐゴシック" charset="0"/>
                          <a:cs typeface="Arial"/>
                        </a:rPr>
                        <a:t>حرفي</a:t>
                      </a:r>
                      <a:endParaRPr kumimoji="0" lang="en-US" sz="2800" b="0"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tx1"/>
                    </a:solidFill>
                  </a:tcPr>
                </a:tc>
                <a:extLst>
                  <a:ext uri="{0D108BD9-81ED-4DB2-BD59-A6C34878D82A}">
                    <a16:rowId xmlns:a16="http://schemas.microsoft.com/office/drawing/2014/main" val="10000"/>
                  </a:ext>
                </a:extLst>
              </a:tr>
              <a:tr h="3822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ar-SA" altLang="zh-CN" sz="2800" b="1" i="0" u="none" strike="noStrike" cap="none" normalizeH="0" baseline="0">
                        <a:ln>
                          <a:noFill/>
                        </a:ln>
                        <a:solidFill>
                          <a:schemeClr val="bg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Arial"/>
                          <a:ea typeface="ＭＳ Ｐゴシック" charset="0"/>
                          <a:cs typeface="Arial"/>
                        </a:rPr>
                        <a:t>١٤</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القيامة والصعود للشاهدين </a:t>
                      </a: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١١</a:t>
                      </a: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١١</a:t>
                      </a: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Arial"/>
                          <a:ea typeface="ＭＳ Ｐゴシック" charset="0"/>
                          <a:cs typeface="Arial"/>
                        </a:rPr>
                        <a:t>١٢</a:t>
                      </a:r>
                      <a:r>
                        <a:rPr kumimoji="0" lang="en-US" altLang="zh-CN" sz="2800" b="1" i="0" u="none" strike="noStrike" cap="none" normalizeH="0" baseline="0">
                          <a:ln>
                            <a:noFill/>
                          </a:ln>
                          <a:solidFill>
                            <a:schemeClr val="bg1"/>
                          </a:solidFill>
                          <a:effectLst/>
                          <a:latin typeface="Arial"/>
                          <a:ea typeface="ＭＳ Ｐゴシック" charset="0"/>
                          <a:cs typeface="Arial"/>
                        </a:rPr>
                        <a:t>)</a:t>
                      </a:r>
                    </a:p>
                  </a:txBody>
                  <a:tcPr marL="90000" marR="90000" marT="46800" marB="468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"الإلهية الشرعية من الدعوة النبوية"
</a:t>
                      </a:r>
                      <a:endParaRPr kumimoji="0" lang="en-US" sz="2800" b="1"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latin typeface="Arial"/>
                          <a:ea typeface="ＭＳ Ｐゴシック" charset="0"/>
                          <a:cs typeface="Arial"/>
                        </a:rPr>
                        <a:t>"</a:t>
                      </a:r>
                      <a:r>
                        <a:rPr kumimoji="0" lang="ar-SA" altLang="zh-CN" sz="2800" b="1" i="0" u="none" strike="noStrike" cap="none" normalizeH="0" baseline="0">
                          <a:ln>
                            <a:noFill/>
                          </a:ln>
                          <a:solidFill>
                            <a:schemeClr val="bg1"/>
                          </a:solidFill>
                          <a:effectLst/>
                          <a:latin typeface="+mn-lt"/>
                          <a:ea typeface="ＭＳ Ｐゴシック" charset="0"/>
                          <a:cs typeface="Arial"/>
                        </a:rPr>
                        <a:t>ترقب بروز "الاختطاف" للكنيسة"</a:t>
                      </a:r>
                      <a:endParaRPr kumimoji="0" lang="en-US" sz="2800" b="1"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ar-SA" altLang="zh-CN" sz="2800" b="1" i="0" u="none" strike="noStrike" cap="none" normalizeH="0" baseline="0">
                          <a:ln>
                            <a:noFill/>
                          </a:ln>
                          <a:solidFill>
                            <a:schemeClr val="bg1"/>
                          </a:solidFill>
                          <a:effectLst/>
                          <a:latin typeface="+mn-lt"/>
                          <a:ea typeface="ＭＳ Ｐゴシック" charset="0"/>
                          <a:cs typeface="Arial"/>
                        </a:rPr>
                        <a:t>قيامة الشاهدين
</a:t>
                      </a:r>
                      <a:endParaRPr kumimoji="0" lang="en-US" sz="2800" b="1" i="0" u="none" strike="noStrike" cap="none" normalizeH="0" baseline="0">
                        <a:ln>
                          <a:noFill/>
                        </a:ln>
                        <a:solidFill>
                          <a:schemeClr val="bg1"/>
                        </a:solidFill>
                        <a:effectLst/>
                        <a:latin typeface="Arial"/>
                        <a:ea typeface="ＭＳ Ｐゴシック" charset="0"/>
                        <a:cs typeface="Arial"/>
                      </a:endParaRPr>
                    </a:p>
                  </a:txBody>
                  <a:tcPr marL="90000" marR="90000" marT="46800" marB="468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3988" name="WordArt 19"/>
          <p:cNvSpPr>
            <a:spLocks noChangeArrowheads="1" noChangeShapeType="1" noTextEdit="1"/>
          </p:cNvSpPr>
          <p:nvPr/>
        </p:nvSpPr>
        <p:spPr bwMode="auto">
          <a:xfrm>
            <a:off x="2700338" y="188913"/>
            <a:ext cx="3436937"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108568" name="Text Box 33"/>
          <p:cNvSpPr txBox="1">
            <a:spLocks noChangeArrowheads="1"/>
          </p:cNvSpPr>
          <p:nvPr/>
        </p:nvSpPr>
        <p:spPr bwMode="auto">
          <a:xfrm>
            <a:off x="8376716"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٣٣٠</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pic>
        <p:nvPicPr>
          <p:cNvPr id="723990" name="Picture 2" descr="rev 11 close up Two Prophets-Van Dyck.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16688" y="4983163"/>
            <a:ext cx="2636837" cy="184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9820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685800" y="1473200"/>
            <a:ext cx="7702550" cy="3611563"/>
          </a:xfrm>
          <a:solidFill>
            <a:schemeClr val="accent6">
              <a:lumMod val="75000"/>
            </a:schemeClr>
          </a:solidFill>
          <a:effectLst>
            <a:outerShdw blurRad="63500" dist="35921" dir="2700000" algn="ctr" rotWithShape="0">
              <a:schemeClr val="tx2">
                <a:alpha val="74998"/>
              </a:schemeClr>
            </a:outerShdw>
          </a:effectLst>
        </p:spPr>
        <p:txBody>
          <a:bodyPr/>
          <a:lstStyle/>
          <a:p>
            <a:pPr>
              <a:defRPr/>
            </a:pPr>
            <a:r>
              <a:rPr lang="ar-SA" sz="6000" dirty="0">
                <a:ea typeface="ＭＳ Ｐゴシック" charset="-128"/>
                <a:cs typeface="ＭＳ Ｐゴシック" charset="-128"/>
              </a:rPr>
              <a:t>دعونا الآن نضع كل ر</a:t>
            </a:r>
            <a:r>
              <a:rPr lang="ar-JO" sz="6000" dirty="0">
                <a:ea typeface="ＭＳ Ｐゴシック" charset="-128"/>
                <a:cs typeface="ＭＳ Ｐゴシック" charset="-128"/>
              </a:rPr>
              <a:t>أ</a:t>
            </a:r>
            <a:r>
              <a:rPr lang="ar-SA" sz="6000" dirty="0">
                <a:ea typeface="ＭＳ Ｐゴシック" charset="-128"/>
                <a:cs typeface="ＭＳ Ｐゴシック" charset="-128"/>
              </a:rPr>
              <a:t>ي في شكل فقرة مثل مقطع
</a:t>
            </a:r>
            <a:endParaRPr lang="en-US" sz="6000" dirty="0">
              <a:ea typeface="ＭＳ Ｐゴシック" charset="-128"/>
              <a:cs typeface="ＭＳ Ｐゴシック" charset="-128"/>
            </a:endParaRPr>
          </a:p>
        </p:txBody>
      </p:sp>
      <p:sp>
        <p:nvSpPr>
          <p:cNvPr id="3" name="Text Box 33"/>
          <p:cNvSpPr txBox="1">
            <a:spLocks noChangeArrowheads="1"/>
          </p:cNvSpPr>
          <p:nvPr/>
        </p:nvSpPr>
        <p:spPr bwMode="auto">
          <a:xfrm>
            <a:off x="8376716"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ＭＳ Ｐゴシック" charset="0"/>
                <a:cs typeface="Arial"/>
              </a:rPr>
              <a:t>٣٣٠</a:t>
            </a:r>
            <a:endParaRPr kumimoji="0" lang="en-US" sz="24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2571233354"/>
      </p:ext>
    </p:extLst>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28066" name="WordArt 19"/>
          <p:cNvSpPr>
            <a:spLocks noChangeArrowheads="1" noChangeShapeType="1" noTextEdit="1"/>
          </p:cNvSpPr>
          <p:nvPr/>
        </p:nvSpPr>
        <p:spPr bwMode="auto">
          <a:xfrm>
            <a:off x="1835150" y="0"/>
            <a:ext cx="4824413"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رؤيا ١١</a:t>
            </a:r>
            <a:r>
              <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a:t>
            </a: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بيل (رمزي)</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728067" name="Rectangle 23"/>
          <p:cNvSpPr>
            <a:spLocks noGrp="1" noChangeArrowheads="1"/>
          </p:cNvSpPr>
          <p:nvPr>
            <p:ph type="title"/>
          </p:nvPr>
        </p:nvSpPr>
        <p:spPr>
          <a:xfrm>
            <a:off x="0" y="0"/>
            <a:ext cx="1524000" cy="457200"/>
          </a:xfrm>
        </p:spPr>
        <p:txBody>
          <a:bodyPr/>
          <a:lstStyle/>
          <a:p>
            <a:r>
              <a:rPr lang="en-US" sz="800">
                <a:solidFill>
                  <a:srgbClr val="000066"/>
                </a:solidFill>
                <a:latin typeface="Times New Roman" charset="0"/>
                <a:ea typeface="ＭＳ Ｐゴシック" charset="0"/>
                <a:cs typeface="ＭＳ Ｐゴシック" charset="0"/>
              </a:rPr>
              <a:t>Symbolic Summary (Beale)</a:t>
            </a:r>
          </a:p>
        </p:txBody>
      </p:sp>
      <p:sp>
        <p:nvSpPr>
          <p:cNvPr id="728068" name="Rectangle 20"/>
          <p:cNvSpPr txBox="1">
            <a:spLocks noChangeArrowheads="1"/>
          </p:cNvSpPr>
          <p:nvPr/>
        </p:nvSpPr>
        <p:spPr bwMode="auto">
          <a:xfrm>
            <a:off x="225084" y="1505243"/>
            <a:ext cx="8852764" cy="678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defRPr/>
            </a:pP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١ أعطيت قصبة ترمز إلى الوعد المعصوم بحضور الله في الم</a:t>
            </a:r>
            <a:r>
              <a:rPr kumimoji="0" lang="ar-JO"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س</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تقبل وقيل لي: "اذهبوا واحموا جماعة الله الأخروي</a:t>
            </a:r>
            <a:r>
              <a:rPr kumimoji="0" lang="ar-JO"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ة</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 (التي هي هيكل الكنيسة) حتى ال</a:t>
            </a:r>
            <a:r>
              <a:rPr kumimoji="0" lang="ar-JO"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إ</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ختطاف واحموا جماعة العهد المتألم وأحسب المؤمنين الذين يعبدون معا في مجتمع الهيكل.٢ولكن استبعد شعب الله الحقيقي، بما في ذلك الأمم. لا تحمي جماعة العهد المتألمة هذه من الأمم واليهود لأنهم غير محميين من مختلف أشكال الأذى الأرضي (الجسدي والاقتصادي والاجتماعي وما إلى ذلك).  سوف يهاجمون ويضطهدون جماعة الإيمان بأكملها طوال عصر الكنيسة الذي هو الشكل الأولي للمدينة السماوية، التي تم تحديد جزء منها مع المؤمنين الذين يعيشون على الأرض خلال فترة الضيقة الأخروي.  ٣وسأعطى السلطة للكنيسة، وهذه الجماعة الإيمانية كلها سوف تتنبأ عن فترة الضيقة العظيمة الأخروي... [ولكن بعد قتلهم] ٨جثثهم سوف ترقد في شارع بابل أو روما مما يعني العالم الشرير [ثم سوف يتلقون] ١١-١٢ إضفاء الشرعية الإلهية على الدعوة النبوية. </a:t>
            </a:r>
            <a:r>
              <a:rPr kumimoji="0" lang="ar-SA" altLang="zh-CN" sz="3600" b="0"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
</a:t>
            </a:r>
            <a:r>
              <a:rPr kumimoji="0" lang="en-US" altLang="zh-CN"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2646" name="Text Box 33"/>
          <p:cNvSpPr txBox="1">
            <a:spLocks noChangeArrowheads="1"/>
          </p:cNvSpPr>
          <p:nvPr/>
        </p:nvSpPr>
        <p:spPr bwMode="auto">
          <a:xfrm>
            <a:off x="8376717"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٣٣٠</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12569738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30114" name="WordArt 2"/>
          <p:cNvSpPr>
            <a:spLocks noChangeArrowheads="1" noChangeShapeType="1" noTextEdit="1"/>
          </p:cNvSpPr>
          <p:nvPr/>
        </p:nvSpPr>
        <p:spPr bwMode="auto">
          <a:xfrm>
            <a:off x="1403350" y="0"/>
            <a:ext cx="54737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الرؤيا١١ -- </a:t>
            </a:r>
            <a:r>
              <a:rPr kumimoji="0" lang="ar-SA" sz="3600" b="0" i="0" u="none" strike="noStrike" kern="10" cap="none" spc="0" normalizeH="0" baseline="0" noProof="0" dirty="0" err="1">
                <a:ln w="9525">
                  <a:solidFill>
                    <a:srgbClr val="000000"/>
                  </a:solidFill>
                  <a:round/>
                  <a:headEnd/>
                  <a:tailEnd type="none" w="lg" len="lg"/>
                </a:ln>
                <a:solidFill>
                  <a:srgbClr val="FFFFFF"/>
                </a:solidFill>
                <a:effectLst/>
                <a:uLnTx/>
                <a:uFillTx/>
                <a:latin typeface="Arial Black"/>
                <a:ea typeface="Arial Black"/>
                <a:cs typeface="Arial Black"/>
              </a:rPr>
              <a:t>أوزبورن</a:t>
            </a: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 (رمزي حرفي)</a:t>
            </a:r>
            <a:r>
              <a:rPr kumimoji="0" lang="ar-SA" sz="3600" b="0" i="0" u="none" strike="noStrike" kern="10" cap="none" spc="0" normalizeH="0" baseline="0" noProof="0" dirty="0" err="1">
                <a:ln w="9525">
                  <a:solidFill>
                    <a:srgbClr val="000000"/>
                  </a:solidFill>
                  <a:round/>
                  <a:headEnd/>
                  <a:tailEnd type="none" w="lg" len="lg"/>
                </a:ln>
                <a:solidFill>
                  <a:srgbClr val="FFFFFF"/>
                </a:solidFill>
                <a:effectLst/>
                <a:uLnTx/>
                <a:uFillTx/>
                <a:latin typeface="Arial Black"/>
                <a:ea typeface="Arial Black"/>
                <a:cs typeface="Arial Black"/>
              </a:rPr>
              <a:t>ا</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730115" name="Rectangle 5"/>
          <p:cNvSpPr>
            <a:spLocks noGrp="1" noChangeArrowheads="1"/>
          </p:cNvSpPr>
          <p:nvPr>
            <p:ph type="title"/>
          </p:nvPr>
        </p:nvSpPr>
        <p:spPr>
          <a:xfrm>
            <a:off x="-1447800" y="0"/>
            <a:ext cx="1295400" cy="381000"/>
          </a:xfrm>
        </p:spPr>
        <p:txBody>
          <a:bodyPr/>
          <a:lstStyle/>
          <a:p>
            <a:r>
              <a:rPr lang="ar-SA" sz="1100" b="1" dirty="0">
                <a:solidFill>
                  <a:srgbClr val="800000"/>
                </a:solidFill>
                <a:latin typeface="Arial" charset="0"/>
                <a:ea typeface="ＭＳ Ｐゴシック" charset="0"/>
              </a:rPr>
              <a:t>ملخص رمزي حرفي (</a:t>
            </a:r>
            <a:r>
              <a:rPr lang="ar-SA" sz="1100" b="1" dirty="0" err="1">
                <a:solidFill>
                  <a:srgbClr val="800000"/>
                </a:solidFill>
                <a:latin typeface="Arial" charset="0"/>
                <a:ea typeface="ＭＳ Ｐゴシック" charset="0"/>
              </a:rPr>
              <a:t>أوزبورن</a:t>
            </a:r>
            <a:r>
              <a:rPr lang="ar-SA" sz="1100" b="1" dirty="0">
                <a:solidFill>
                  <a:srgbClr val="800000"/>
                </a:solidFill>
                <a:latin typeface="Arial" charset="0"/>
                <a:ea typeface="ＭＳ Ｐゴシック" charset="0"/>
              </a:rPr>
              <a:t>)
</a:t>
            </a:r>
            <a:endParaRPr lang="en-US" sz="1100" b="1" dirty="0">
              <a:solidFill>
                <a:srgbClr val="800000"/>
              </a:solidFill>
              <a:latin typeface="Arial" charset="0"/>
              <a:ea typeface="ＭＳ Ｐゴシック" charset="0"/>
            </a:endParaRPr>
          </a:p>
        </p:txBody>
      </p:sp>
      <p:sp>
        <p:nvSpPr>
          <p:cNvPr id="730116" name="Rectangle 3"/>
          <p:cNvSpPr txBox="1">
            <a:spLocks noChangeArrowheads="1"/>
          </p:cNvSpPr>
          <p:nvPr/>
        </p:nvSpPr>
        <p:spPr bwMode="auto">
          <a:xfrm>
            <a:off x="179387" y="1290541"/>
            <a:ext cx="8964613" cy="58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just" defTabSz="914400" rtl="1" eaLnBrk="0" fontAlgn="base" latinLnBrk="0" hangingPunct="0">
              <a:lnSpc>
                <a:spcPct val="100000"/>
              </a:lnSpc>
              <a:spcBef>
                <a:spcPct val="20000"/>
              </a:spcBef>
              <a:spcAft>
                <a:spcPct val="0"/>
              </a:spcAft>
              <a:buClrTx/>
              <a:buSzTx/>
              <a:buFontTx/>
              <a:buNone/>
              <a:tabLst/>
              <a:defRPr/>
            </a:pPr>
            <a:r>
              <a:rPr kumimoji="0" lang="ar-SA" altLang="zh-CN" sz="24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1 </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أعطيت قصبة مثل قضيب القياس وقيل لي: "اذهب وحافظ على القديسين روحياً في الاضطهاد العظيم القادم (ولكن ثانياً الكنيسة من جميع العصور) تحسباً لانتصارهم النهائي وقياسهم (حفظ؟) مذبح البخور [السماوي]، وإحصاء المؤمنين الأفراد في الكنيسة أو على المذبح. ٢ولكن استبعد القديسين المضطهدين... لأنهم لم يكونوا محميين من الأمم لأن الله يسلم أتباعه إلى أيدي </a:t>
            </a:r>
            <a:r>
              <a:rPr kumimoji="0" lang="ar-SA" altLang="zh-CN" sz="3600" b="1" i="0" u="none" strike="noStrike" kern="1200" cap="none" spc="0" normalizeH="0" baseline="54000" noProof="0" dirty="0" err="1">
                <a:ln>
                  <a:noFill/>
                </a:ln>
                <a:solidFill>
                  <a:srgbClr val="FFFFFF"/>
                </a:solidFill>
                <a:effectLst/>
                <a:uLnTx/>
                <a:uFillTx/>
                <a:latin typeface="Arial" charset="0"/>
                <a:ea typeface="ＭＳ Ｐゴシック" charset="0"/>
                <a:cs typeface="Arial" charset="0"/>
              </a:rPr>
              <a:t>الخطاة</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 لبعض الوقت.  سيعاني القديسون بشكل لا يصدق بالمعنى الجسدي في شعب الله من أجل "الضيقة العظيمة" في نهاية التاريخ. ٣وسأعطى السلطة لكنيستي الشاهدة، </a:t>
            </a:r>
            <a:r>
              <a:rPr kumimoji="0" lang="ar-SA" altLang="zh-CN" sz="3600" b="1" i="0" u="none" strike="noStrike" kern="1200" cap="none" spc="0" normalizeH="0" baseline="54000" noProof="0" dirty="0" err="1">
                <a:ln>
                  <a:noFill/>
                </a:ln>
                <a:solidFill>
                  <a:srgbClr val="FFFFFF"/>
                </a:solidFill>
                <a:effectLst/>
                <a:uLnTx/>
                <a:uFillTx/>
                <a:latin typeface="Arial" charset="0"/>
                <a:ea typeface="ＭＳ Ｐゴシック" charset="0"/>
                <a:cs typeface="Arial" charset="0"/>
              </a:rPr>
              <a:t>وسيتنبأون</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 لمدة ١٢٦٠ يوماً، مرتدين المسوح... [ولكن بعد قتلهم] ٨ ستقع جثثهم في شارع أورشليم وروما التي تشير بشكل ثانوي إلى جميع المدن التي تعارض الله [ثم سيستقبلون] ١١-١٢ توقعا ب  "اختطاف" الكنيسة.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4694" name="Text Box 33"/>
          <p:cNvSpPr txBox="1">
            <a:spLocks noChangeArrowheads="1"/>
          </p:cNvSpPr>
          <p:nvPr/>
        </p:nvSpPr>
        <p:spPr bwMode="auto">
          <a:xfrm>
            <a:off x="8376717"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ヒラギノ角ゴ Pro W3"/>
                <a:cs typeface="Arial"/>
              </a:rPr>
              <a:t>٣٣١</a:t>
            </a:r>
            <a:endParaRPr kumimoji="0" lang="en-US" sz="2400" b="1" i="0" u="none" strike="noStrike" kern="1200" cap="none" spc="0" normalizeH="0" baseline="0" noProof="0" dirty="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29503229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32162" name="WordArt 2"/>
          <p:cNvSpPr>
            <a:spLocks noChangeArrowheads="1" noChangeShapeType="1" noTextEdit="1"/>
          </p:cNvSpPr>
          <p:nvPr/>
        </p:nvSpPr>
        <p:spPr bwMode="auto">
          <a:xfrm>
            <a:off x="1835150" y="188913"/>
            <a:ext cx="4824413"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rPr>
              <a:t>الرؤيا ١١ -- توماس (حرفي)</a:t>
            </a:r>
            <a:endParaRPr kumimoji="0" lang="en-US" sz="3600" b="0" i="0" u="none" strike="noStrike" kern="10" cap="none" spc="0" normalizeH="0" baseline="0" noProof="0" dirty="0">
              <a:ln w="9525">
                <a:solidFill>
                  <a:srgbClr val="000000"/>
                </a:solidFill>
                <a:round/>
                <a:headEnd/>
                <a:tailEnd type="none" w="lg" len="lg"/>
              </a:ln>
              <a:solidFill>
                <a:srgbClr val="FFFFFF"/>
              </a:solidFill>
              <a:effectLst/>
              <a:uLnTx/>
              <a:uFillTx/>
              <a:latin typeface="Arial Black"/>
              <a:ea typeface="Arial Black"/>
              <a:cs typeface="Arial Black"/>
            </a:endParaRPr>
          </a:p>
        </p:txBody>
      </p:sp>
      <p:sp>
        <p:nvSpPr>
          <p:cNvPr id="732163" name="Rectangle 5"/>
          <p:cNvSpPr>
            <a:spLocks noGrp="1" noChangeArrowheads="1"/>
          </p:cNvSpPr>
          <p:nvPr>
            <p:ph type="title"/>
          </p:nvPr>
        </p:nvSpPr>
        <p:spPr>
          <a:xfrm>
            <a:off x="-2268538" y="15875"/>
            <a:ext cx="2268538" cy="1397000"/>
          </a:xfrm>
        </p:spPr>
        <p:txBody>
          <a:bodyPr/>
          <a:lstStyle/>
          <a:p>
            <a:r>
              <a:rPr lang="ar-SA" sz="2800" dirty="0">
                <a:latin typeface="Times New Roman" charset="0"/>
                <a:ea typeface="ＭＳ Ｐゴシック" charset="0"/>
                <a:cs typeface="ＭＳ Ｐゴシック" charset="0"/>
              </a:rPr>
              <a:t>ملخص حرفي (توماس)</a:t>
            </a:r>
            <a:r>
              <a:rPr lang="en-US" sz="2800" dirty="0">
                <a:latin typeface="Times New Roman" charset="0"/>
                <a:ea typeface="ＭＳ Ｐゴシック" charset="0"/>
                <a:cs typeface="ＭＳ Ｐゴシック" charset="0"/>
              </a:rPr>
              <a:t>)</a:t>
            </a:r>
          </a:p>
        </p:txBody>
      </p:sp>
      <p:sp>
        <p:nvSpPr>
          <p:cNvPr id="732164" name="Rectangle 3"/>
          <p:cNvSpPr txBox="1">
            <a:spLocks noChangeArrowheads="1"/>
          </p:cNvSpPr>
          <p:nvPr/>
        </p:nvSpPr>
        <p:spPr bwMode="auto">
          <a:xfrm>
            <a:off x="179388" y="1616368"/>
            <a:ext cx="8964612" cy="58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just" defTabSz="914400" rtl="1" eaLnBrk="0" fontAlgn="base" latinLnBrk="0" hangingPunct="0">
              <a:lnSpc>
                <a:spcPct val="100000"/>
              </a:lnSpc>
              <a:spcBef>
                <a:spcPct val="20000"/>
              </a:spcBef>
              <a:spcAft>
                <a:spcPct val="0"/>
              </a:spcAft>
              <a:buClrTx/>
              <a:buSzTx/>
              <a:buFontTx/>
              <a:buNone/>
              <a:tabLst/>
              <a:defRPr/>
            </a:pP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١وأعطيت قصبا مثل قضيب القياس وقيل لي: "اذهب وقيس كعلامة على رضا الله لهيكل المستقبلي في أورشليم خلال الفترة التي تسبق عودة المسيح مباشرة ومذبح التضحية الواقع في البلاط خارج الهيكل، واحسب البقية الإلهية المستقبلية في إسرائيل في الهيكل الذي أعيد بناؤه.  ٢ولكن لا تقيس كعلامة على رضا الله الأشرار من دون الله... لأنهم استبعدوا من رضا الله [وهم] مجموعة [من غير اليهود] في تمرد ضد الله الذين سيضطهدون البقية اليهودية.  سوف يدوسون على أورشليم في النصف الأخير من أسبوع السبعين.  ٣وسأعطى القوة لأنبيائي المستقبليين (ربما موسى وإيليا)، </a:t>
            </a:r>
            <a:r>
              <a:rPr kumimoji="0" lang="ar-SA" altLang="zh-CN" sz="3600" b="1" i="0" u="none" strike="noStrike" kern="1200" cap="none" spc="0" normalizeH="0" baseline="54000" noProof="0" dirty="0" err="1">
                <a:ln>
                  <a:noFill/>
                </a:ln>
                <a:solidFill>
                  <a:srgbClr val="FFFFFF"/>
                </a:solidFill>
                <a:effectLst/>
                <a:uLnTx/>
                <a:uFillTx/>
                <a:latin typeface="Arial" charset="0"/>
                <a:ea typeface="ＭＳ Ｐゴシック" charset="0"/>
                <a:cs typeface="Arial" charset="0"/>
              </a:rPr>
              <a:t>وسيتنبأان</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 لمدة١٢٦٠ يوما، مرتديين مسوحاً... ولكن بعد قتلهم]٨جثثهم سوف ترقد في شارع أورشليم [ثم بعد ثلاثة أيام ونصف ١١-١٢</a:t>
            </a:r>
            <a:r>
              <a:rPr kumimoji="0" lang="en-US"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a:t>
            </a:r>
            <a:r>
              <a:rPr kumimoji="0" lang="ar-SA" altLang="zh-CN" sz="3600" b="1" i="0" u="none" strike="noStrike" kern="1200" cap="none" spc="0" normalizeH="0" baseline="54000" noProof="0" dirty="0">
                <a:ln>
                  <a:noFill/>
                </a:ln>
                <a:solidFill>
                  <a:srgbClr val="FFFFFF"/>
                </a:solidFill>
                <a:effectLst/>
                <a:uLnTx/>
                <a:uFillTx/>
                <a:latin typeface="Arial" charset="0"/>
                <a:ea typeface="ＭＳ Ｐゴシック" charset="0"/>
                <a:cs typeface="Arial" charset="0"/>
              </a:rPr>
              <a:t>سيتم إحياؤهما.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6742" name="Text Box 33"/>
          <p:cNvSpPr txBox="1">
            <a:spLocks noChangeArrowheads="1"/>
          </p:cNvSpPr>
          <p:nvPr/>
        </p:nvSpPr>
        <p:spPr bwMode="auto">
          <a:xfrm>
            <a:off x="8376716" y="4763"/>
            <a:ext cx="701131" cy="463846"/>
          </a:xfrm>
          <a:prstGeom prst="rect">
            <a:avLst/>
          </a:prstGeom>
          <a:noFill/>
          <a:ln w="9525">
            <a:noFill/>
            <a:miter lim="800000"/>
            <a:headEnd/>
            <a:tailEnd type="none" w="lg" len="lg"/>
          </a:ln>
          <a:effectLst>
            <a:outerShdw blurRad="63500" dist="35921" dir="2700000" algn="ctr" rotWithShape="0">
              <a:schemeClr val="tx1">
                <a:alpha val="74998"/>
              </a:schemeClr>
            </a:outerShdw>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ヒラギノ角ゴ Pro W3"/>
                <a:cs typeface="Arial"/>
              </a:rPr>
              <a:t>٣٣٠</a:t>
            </a:r>
            <a:endParaRPr kumimoji="0" lang="en-US" sz="2400" b="1" i="0" u="none" strike="noStrike" kern="1200" cap="none" spc="0" normalizeH="0" baseline="0" noProof="0">
              <a:ln>
                <a:noFill/>
              </a:ln>
              <a:solidFill>
                <a:srgbClr val="FFFFFF"/>
              </a:solidFill>
              <a:effectLst/>
              <a:uLnTx/>
              <a:uFillTx/>
              <a:latin typeface="Arial"/>
              <a:ea typeface="ヒラギノ角ゴ Pro W3"/>
              <a:cs typeface="Arial"/>
            </a:endParaRPr>
          </a:p>
        </p:txBody>
      </p:sp>
    </p:spTree>
    <p:extLst>
      <p:ext uri="{BB962C8B-B14F-4D97-AF65-F5344CB8AC3E}">
        <p14:creationId xmlns:p14="http://schemas.microsoft.com/office/powerpoint/2010/main" val="27398008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734210" name="Text Box 3"/>
          <p:cNvSpPr txBox="1">
            <a:spLocks noChangeArrowheads="1"/>
          </p:cNvSpPr>
          <p:nvPr/>
        </p:nvSpPr>
        <p:spPr bwMode="auto">
          <a:xfrm>
            <a:off x="395289" y="260350"/>
            <a:ext cx="7534804" cy="906463"/>
          </a:xfrm>
          <a:prstGeom prst="rect">
            <a:avLst/>
          </a:prstGeom>
          <a:solidFill>
            <a:srgbClr val="660066"/>
          </a:solidFill>
          <a:ln w="22225">
            <a:solidFill>
              <a:srgbClr val="FF0000"/>
            </a:solidFill>
            <a:miter lim="800000"/>
            <a:headEnd/>
            <a:tailEnd/>
          </a:ln>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5200" b="0" i="0" u="none" strike="noStrike" kern="1200" cap="none" spc="0" normalizeH="0" baseline="0" noProof="0" dirty="0">
                <a:ln>
                  <a:noFill/>
                </a:ln>
                <a:solidFill>
                  <a:srgbClr val="FFFFFF"/>
                </a:solidFill>
                <a:effectLst/>
                <a:uLnTx/>
                <a:uFillTx/>
                <a:latin typeface="Times New Roman" charset="0"/>
                <a:ea typeface="ＭＳ Ｐゴシック" charset="0"/>
              </a:rPr>
              <a:t>٤</a:t>
            </a:r>
            <a:r>
              <a:rPr kumimoji="0" lang="ar-JO" sz="5200" b="0" i="0" u="none" strike="noStrike" kern="1200" cap="none" spc="0" normalizeH="0" baseline="0" noProof="0" dirty="0">
                <a:ln>
                  <a:noFill/>
                </a:ln>
                <a:solidFill>
                  <a:srgbClr val="FFFFFF"/>
                </a:solidFill>
                <a:effectLst/>
                <a:uLnTx/>
                <a:uFillTx/>
                <a:latin typeface="Times New Roman" charset="0"/>
                <a:ea typeface="ＭＳ Ｐゴシック" charset="0"/>
              </a:rPr>
              <a:t> </a:t>
            </a:r>
            <a:r>
              <a:rPr kumimoji="0" lang="ar-SA" sz="5200" b="0" i="0" u="none" strike="noStrike" kern="1200" cap="none" spc="0" normalizeH="0" baseline="0" noProof="0" dirty="0">
                <a:ln>
                  <a:noFill/>
                </a:ln>
                <a:solidFill>
                  <a:srgbClr val="FFFFFF"/>
                </a:solidFill>
                <a:effectLst/>
                <a:uLnTx/>
                <a:uFillTx/>
                <a:latin typeface="Times New Roman" charset="0"/>
                <a:ea typeface="ＭＳ Ｐゴシック" charset="0"/>
              </a:rPr>
              <a:t>مبادئ تفسير</a:t>
            </a:r>
            <a:r>
              <a:rPr kumimoji="0" lang="ar-JO" sz="5200" b="0" i="0" u="none" strike="noStrike" kern="1200" cap="none" spc="0" normalizeH="0" baseline="0" noProof="0" dirty="0">
                <a:ln>
                  <a:noFill/>
                </a:ln>
                <a:solidFill>
                  <a:srgbClr val="FFFFFF"/>
                </a:solidFill>
                <a:effectLst/>
                <a:uLnTx/>
                <a:uFillTx/>
                <a:latin typeface="Times New Roman" charset="0"/>
                <a:ea typeface="ＭＳ Ｐゴシック" charset="0"/>
              </a:rPr>
              <a:t>ية</a:t>
            </a:r>
            <a:endParaRPr kumimoji="0" lang="en-US" sz="2400" b="0" i="0" u="none" strike="noStrike" kern="1200" cap="none" spc="0" normalizeH="0" baseline="0" noProof="0" dirty="0">
              <a:ln>
                <a:noFill/>
              </a:ln>
              <a:solidFill>
                <a:srgbClr val="000000"/>
              </a:solidFill>
              <a:effectLst/>
              <a:uLnTx/>
              <a:uFillTx/>
              <a:latin typeface="Comic Sans MS" charset="0"/>
              <a:ea typeface="ＭＳ Ｐゴシック" charset="0"/>
            </a:endParaRPr>
          </a:p>
        </p:txBody>
      </p:sp>
      <p:sp>
        <p:nvSpPr>
          <p:cNvPr id="679940" name="Text Box 4"/>
          <p:cNvSpPr txBox="1">
            <a:spLocks noChangeArrowheads="1"/>
          </p:cNvSpPr>
          <p:nvPr/>
        </p:nvSpPr>
        <p:spPr bwMode="auto">
          <a:xfrm>
            <a:off x="395288" y="2036763"/>
            <a:ext cx="8278448" cy="586957"/>
          </a:xfrm>
          <a:prstGeom prst="rect">
            <a:avLst/>
          </a:prstGeom>
          <a:solidFill>
            <a:srgbClr val="660066"/>
          </a:solidFill>
          <a:ln w="9525">
            <a:solidFill>
              <a:srgbClr val="FF0000"/>
            </a:solidFill>
            <a:miter lim="800000"/>
            <a:headEnd/>
            <a:tailEnd type="none" w="lg" len="lg"/>
          </a:ln>
          <a:effectLst>
            <a:outerShdw blurRad="63500" dist="107763" dir="13500000" algn="ctr" rotWithShape="0">
              <a:schemeClr val="tx2">
                <a:alpha val="50000"/>
              </a:schemeClr>
            </a:outerShdw>
          </a:effectLst>
        </p:spPr>
        <p:txBody>
          <a:bodyPr wrap="square" lIns="90000" tIns="46800" rIns="90000" bIns="4680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rPr>
              <a:t>كُن متسق</a:t>
            </a:r>
            <a:r>
              <a:rPr kumimoji="0" lang="ar-JO"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rPr>
              <a:t>اً</a:t>
            </a:r>
            <a:r>
              <a:rPr kumimoji="0" lang="ar-SA"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rPr>
              <a:t> مع نبوءة دانيال</a:t>
            </a:r>
            <a:endParaRPr kumimoji="0" lang="en-US"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endParaRPr>
          </a:p>
        </p:txBody>
      </p:sp>
      <p:pic>
        <p:nvPicPr>
          <p:cNvPr id="734213" name="Picture 1" descr="Dan 6 Dan Pray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288" y="3071813"/>
            <a:ext cx="3816350"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8427518"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 name="Title 1"/>
          <p:cNvSpPr>
            <a:spLocks noGrp="1"/>
          </p:cNvSpPr>
          <p:nvPr>
            <p:ph type="title" idx="4294967295"/>
          </p:nvPr>
        </p:nvSpPr>
        <p:spPr>
          <a:xfrm>
            <a:off x="395287" y="1244601"/>
            <a:ext cx="8278449" cy="741362"/>
          </a:xfrm>
        </p:spPr>
        <p:txBody>
          <a:bodyPr/>
          <a:lstStyle/>
          <a:p>
            <a:pPr algn="r" rtl="1" eaLnBrk="0" fontAlgn="base" latinLnBrk="0" hangingPunct="0"/>
            <a:r>
              <a:rPr lang="ar-SA" sz="3200" b="1" i="1" kern="1200" dirty="0">
                <a:solidFill>
                  <a:srgbClr val="FFFFFF"/>
                </a:solidFill>
                <a:effectLst>
                  <a:glow rad="292100">
                    <a:srgbClr val="000000">
                      <a:alpha val="75000"/>
                    </a:srgbClr>
                  </a:glow>
                </a:effectLst>
                <a:latin typeface="Arial"/>
                <a:ea typeface="ヒラギノ角ゴ Pro W3"/>
                <a:cs typeface="Arial"/>
              </a:rPr>
              <a:t>مبدأ ٢ :</a:t>
            </a:r>
            <a:endParaRPr lang="en-US" dirty="0"/>
          </a:p>
        </p:txBody>
      </p:sp>
    </p:spTree>
    <p:extLst>
      <p:ext uri="{BB962C8B-B14F-4D97-AF65-F5344CB8AC3E}">
        <p14:creationId xmlns:p14="http://schemas.microsoft.com/office/powerpoint/2010/main" val="18479170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18900000" scaled="1"/>
        </a:gradFill>
        <a:effectLst/>
      </p:bgPr>
    </p:bg>
    <p:spTree>
      <p:nvGrpSpPr>
        <p:cNvPr id="1" name=""/>
        <p:cNvGrpSpPr/>
        <p:nvPr/>
      </p:nvGrpSpPr>
      <p:grpSpPr>
        <a:xfrm>
          <a:off x="0" y="0"/>
          <a:ext cx="0" cy="0"/>
          <a:chOff x="0" y="0"/>
          <a:chExt cx="0" cy="0"/>
        </a:xfrm>
      </p:grpSpPr>
      <p:sp>
        <p:nvSpPr>
          <p:cNvPr id="738306" name="Rectangle 9"/>
          <p:cNvSpPr>
            <a:spLocks noChangeArrowheads="1"/>
          </p:cNvSpPr>
          <p:nvPr/>
        </p:nvSpPr>
        <p:spPr bwMode="auto">
          <a:xfrm rot="5400000">
            <a:off x="5076031" y="2782094"/>
            <a:ext cx="6985001" cy="1366837"/>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9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الرؤيا</a:t>
            </a:r>
            <a:endParaRPr kumimoji="0" lang="en-US" sz="9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2979" name="Rectangle 19"/>
          <p:cNvSpPr>
            <a:spLocks noGrp="1" noChangeArrowheads="1"/>
          </p:cNvSpPr>
          <p:nvPr>
            <p:ph type="title"/>
          </p:nvPr>
        </p:nvSpPr>
        <p:spPr>
          <a:xfrm rot="5400000">
            <a:off x="-2715419" y="2653506"/>
            <a:ext cx="6913563" cy="1555751"/>
          </a:xfrm>
          <a:solidFill>
            <a:srgbClr val="FFCC00"/>
          </a:solidFill>
          <a:effectLst>
            <a:outerShdw blurRad="63500" dist="46662" dir="3284183" algn="ctr" rotWithShape="0">
              <a:schemeClr val="bg2">
                <a:alpha val="74998"/>
              </a:schemeClr>
            </a:outerShdw>
          </a:effectLst>
        </p:spPr>
        <p:txBody>
          <a:bodyPr>
            <a:spAutoFit/>
          </a:bodyPr>
          <a:lstStyle/>
          <a:p>
            <a:pPr>
              <a:defRPr/>
            </a:pPr>
            <a:r>
              <a:rPr lang="ar-SA" sz="9600" b="1" dirty="0">
                <a:solidFill>
                  <a:schemeClr val="tx1"/>
                </a:solidFill>
                <a:ea typeface="ＭＳ Ｐゴシック" pitchFamily="-111" charset="-128"/>
              </a:rPr>
              <a:t>دانيال</a:t>
            </a:r>
            <a:endParaRPr lang="en-US" sz="9600" b="1" dirty="0">
              <a:solidFill>
                <a:schemeClr val="tx1"/>
              </a:solidFill>
              <a:ea typeface="ＭＳ Ｐゴシック" pitchFamily="-111" charset="-128"/>
            </a:endParaRPr>
          </a:p>
        </p:txBody>
      </p:sp>
      <p:pic>
        <p:nvPicPr>
          <p:cNvPr id="552976" name="Picture 16" descr="int_rvv_c17">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4859338" y="4591050"/>
            <a:ext cx="3008312" cy="2266950"/>
          </a:xfrm>
        </p:spPr>
      </p:pic>
      <p:sp>
        <p:nvSpPr>
          <p:cNvPr id="8" name="Rectangle 4"/>
          <p:cNvSpPr txBox="1">
            <a:spLocks noChangeArrowheads="1"/>
          </p:cNvSpPr>
          <p:nvPr/>
        </p:nvSpPr>
        <p:spPr bwMode="auto">
          <a:xfrm>
            <a:off x="2041525" y="234950"/>
            <a:ext cx="5699125"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4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الوحش ذو القرون العشرة
٧ سنوات العهد
١٢٩٠/١٢٦٠ يوم التجربة</a:t>
            </a:r>
            <a:endParaRPr kumimoji="0" lang="en-US" sz="4400" b="0"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p:txBody>
      </p:sp>
      <p:sp>
        <p:nvSpPr>
          <p:cNvPr id="6"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59657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52976"/>
                                        </p:tgtEl>
                                        <p:attrNameLst>
                                          <p:attrName>style.visibility</p:attrName>
                                        </p:attrNameLst>
                                      </p:cBhvr>
                                      <p:to>
                                        <p:strVal val="visible"/>
                                      </p:to>
                                    </p:set>
                                    <p:anim calcmode="lin" valueType="num">
                                      <p:cBhvr>
                                        <p:cTn id="7" dur="1000" fill="hold"/>
                                        <p:tgtEl>
                                          <p:spTgt spid="552976"/>
                                        </p:tgtEl>
                                        <p:attrNameLst>
                                          <p:attrName>ppt_w</p:attrName>
                                        </p:attrNameLst>
                                      </p:cBhvr>
                                      <p:tavLst>
                                        <p:tav tm="0">
                                          <p:val>
                                            <p:strVal val="#ppt_w*0.70"/>
                                          </p:val>
                                        </p:tav>
                                        <p:tav tm="100000">
                                          <p:val>
                                            <p:strVal val="#ppt_w"/>
                                          </p:val>
                                        </p:tav>
                                      </p:tavLst>
                                    </p:anim>
                                    <p:anim calcmode="lin" valueType="num">
                                      <p:cBhvr>
                                        <p:cTn id="8" dur="1000" fill="hold"/>
                                        <p:tgtEl>
                                          <p:spTgt spid="552976"/>
                                        </p:tgtEl>
                                        <p:attrNameLst>
                                          <p:attrName>ppt_h</p:attrName>
                                        </p:attrNameLst>
                                      </p:cBhvr>
                                      <p:tavLst>
                                        <p:tav tm="0">
                                          <p:val>
                                            <p:strVal val="#ppt_h"/>
                                          </p:val>
                                        </p:tav>
                                        <p:tav tm="100000">
                                          <p:val>
                                            <p:strVal val="#ppt_h"/>
                                          </p:val>
                                        </p:tav>
                                      </p:tavLst>
                                    </p:anim>
                                    <p:animEffect transition="in" filter="fade">
                                      <p:cBhvr>
                                        <p:cTn id="9" dur="1000"/>
                                        <p:tgtEl>
                                          <p:spTgt spid="55297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100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up)">
                                      <p:cBhvr>
                                        <p:cTn id="1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57200"/>
            <a:ext cx="8401050" cy="595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428" name="Rectangle 4"/>
          <p:cNvSpPr>
            <a:spLocks noChangeArrowheads="1"/>
          </p:cNvSpPr>
          <p:nvPr/>
        </p:nvSpPr>
        <p:spPr bwMode="auto">
          <a:xfrm>
            <a:off x="4284663" y="2708275"/>
            <a:ext cx="4462462" cy="3241675"/>
          </a:xfrm>
          <a:prstGeom prst="rect">
            <a:avLst/>
          </a:prstGeom>
          <a:solidFill>
            <a:srgbClr val="00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ar-SA"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رؤيا١٦</a:t>
            </a: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SA"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١٢</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SA" sz="2800" b="0" i="0" u="none" strike="noStrike" kern="1200" cap="none" spc="0" normalizeH="0" baseline="0" noProof="0" dirty="0">
                <a:ln>
                  <a:noFill/>
                </a:ln>
                <a:solidFill>
                  <a:srgbClr val="000000"/>
                </a:solidFill>
                <a:effectLst/>
                <a:uLnTx/>
                <a:uFillTx/>
                <a:latin typeface="amiriregular"/>
                <a:ea typeface="+mn-ea"/>
                <a:cs typeface="+mn-cs"/>
              </a:rPr>
              <a:t>ث</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a:t>
            </a:r>
            <a:r>
              <a:rPr kumimoji="0" lang="ar-JO" sz="2800" b="0" i="0" u="none" strike="noStrike" kern="1200" cap="none" spc="0" normalizeH="0" baseline="0" noProof="0" dirty="0">
                <a:ln>
                  <a:noFill/>
                </a:ln>
                <a:solidFill>
                  <a:srgbClr val="FFFFFF"/>
                </a:solidFill>
                <a:effectLst/>
                <a:uLnTx/>
                <a:uFillTx/>
                <a:latin typeface="amiriregular"/>
                <a:ea typeface="+mn-ea"/>
                <a:cs typeface="+mn-cs"/>
              </a:rPr>
              <a:t>ثم</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 سَكَبَ ٱلْمَلَاكُ ٱلسَّادِسُ جَامَهُ عَلَى ٱلنَّهْرِ ٱلْكَبِيرِ </a:t>
            </a:r>
            <a:r>
              <a:rPr kumimoji="0" lang="ar-SA" sz="2800" b="0" i="0" u="none" strike="noStrike" kern="1200" cap="none" spc="0" normalizeH="0" baseline="0" noProof="0" dirty="0">
                <a:ln>
                  <a:noFill/>
                </a:ln>
                <a:solidFill>
                  <a:srgbClr val="FFFF00"/>
                </a:solidFill>
                <a:effectLst/>
                <a:uLnTx/>
                <a:uFillTx/>
                <a:latin typeface="amiriregular"/>
                <a:ea typeface="+mn-ea"/>
                <a:cs typeface="+mn-cs"/>
              </a:rPr>
              <a:t>ٱلْفُرَاتِ</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 </a:t>
            </a:r>
            <a:r>
              <a:rPr kumimoji="0" lang="ar-SA" sz="2800" b="0" i="0" u="none" strike="noStrike" kern="1200" cap="none" spc="0" normalizeH="0" baseline="0" noProof="0" dirty="0">
                <a:ln>
                  <a:noFill/>
                </a:ln>
                <a:solidFill>
                  <a:srgbClr val="FFFF00"/>
                </a:solidFill>
                <a:effectLst/>
                <a:uLnTx/>
                <a:uFillTx/>
                <a:latin typeface="amiriregular"/>
                <a:ea typeface="+mn-ea"/>
                <a:cs typeface="+mn-cs"/>
              </a:rPr>
              <a:t>فَنَشِفَ</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 مَاؤُهُ لِكَيْ يُعَدَّ طَرِيقُ ٱلْمُلُوكِ ٱلَّذِينَ مِنْ مَشْرِقِ ٱلشَّمْسِ</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15430" name="Freeform 6"/>
          <p:cNvSpPr>
            <a:spLocks/>
          </p:cNvSpPr>
          <p:nvPr/>
        </p:nvSpPr>
        <p:spPr bwMode="auto">
          <a:xfrm rot="1694376">
            <a:off x="736600" y="2863850"/>
            <a:ext cx="3225800" cy="463550"/>
          </a:xfrm>
          <a:custGeom>
            <a:avLst/>
            <a:gdLst>
              <a:gd name="T0" fmla="*/ 2147483647 w 2032"/>
              <a:gd name="T1" fmla="*/ 0 h 1685"/>
              <a:gd name="T2" fmla="*/ 2147483647 w 2032"/>
              <a:gd name="T3" fmla="*/ 2147483647 h 1685"/>
              <a:gd name="T4" fmla="*/ 2147483647 w 2032"/>
              <a:gd name="T5" fmla="*/ 2147483647 h 1685"/>
              <a:gd name="T6" fmla="*/ 2147483647 w 2032"/>
              <a:gd name="T7" fmla="*/ 2147483647 h 1685"/>
              <a:gd name="T8" fmla="*/ 2147483647 w 2032"/>
              <a:gd name="T9" fmla="*/ 2147483647 h 1685"/>
              <a:gd name="T10" fmla="*/ 2147483647 w 2032"/>
              <a:gd name="T11" fmla="*/ 2147483647 h 1685"/>
              <a:gd name="T12" fmla="*/ 2147483647 w 2032"/>
              <a:gd name="T13" fmla="*/ 2147483647 h 1685"/>
              <a:gd name="T14" fmla="*/ 2147483647 w 2032"/>
              <a:gd name="T15" fmla="*/ 2147483647 h 1685"/>
              <a:gd name="T16" fmla="*/ 2147483647 w 2032"/>
              <a:gd name="T17" fmla="*/ 2147483647 h 1685"/>
              <a:gd name="T18" fmla="*/ 2147483647 w 2032"/>
              <a:gd name="T19" fmla="*/ 2147483647 h 1685"/>
              <a:gd name="T20" fmla="*/ 2147483647 w 2032"/>
              <a:gd name="T21" fmla="*/ 2147483647 h 1685"/>
              <a:gd name="T22" fmla="*/ 2147483647 w 2032"/>
              <a:gd name="T23" fmla="*/ 2147483647 h 1685"/>
              <a:gd name="T24" fmla="*/ 2147483647 w 2032"/>
              <a:gd name="T25" fmla="*/ 2147483647 h 1685"/>
              <a:gd name="T26" fmla="*/ 2147483647 w 2032"/>
              <a:gd name="T27" fmla="*/ 2147483647 h 1685"/>
              <a:gd name="T28" fmla="*/ 2147483647 w 2032"/>
              <a:gd name="T29" fmla="*/ 2147483647 h 1685"/>
              <a:gd name="T30" fmla="*/ 2147483647 w 2032"/>
              <a:gd name="T31" fmla="*/ 2147483647 h 1685"/>
              <a:gd name="T32" fmla="*/ 2147483647 w 2032"/>
              <a:gd name="T33" fmla="*/ 2147483647 h 1685"/>
              <a:gd name="T34" fmla="*/ 2147483647 w 2032"/>
              <a:gd name="T35" fmla="*/ 2147483647 h 1685"/>
              <a:gd name="T36" fmla="*/ 2147483647 w 2032"/>
              <a:gd name="T37" fmla="*/ 2147483647 h 1685"/>
              <a:gd name="T38" fmla="*/ 2147483647 w 2032"/>
              <a:gd name="T39" fmla="*/ 2147483647 h 1685"/>
              <a:gd name="T40" fmla="*/ 2147483647 w 2032"/>
              <a:gd name="T41" fmla="*/ 2147483647 h 1685"/>
              <a:gd name="T42" fmla="*/ 2147483647 w 2032"/>
              <a:gd name="T43" fmla="*/ 2147483647 h 1685"/>
              <a:gd name="T44" fmla="*/ 2147483647 w 2032"/>
              <a:gd name="T45" fmla="*/ 2147483647 h 1685"/>
              <a:gd name="T46" fmla="*/ 2147483647 w 2032"/>
              <a:gd name="T47" fmla="*/ 2147483647 h 1685"/>
              <a:gd name="T48" fmla="*/ 2147483647 w 2032"/>
              <a:gd name="T49" fmla="*/ 2147483647 h 1685"/>
              <a:gd name="T50" fmla="*/ 2147483647 w 2032"/>
              <a:gd name="T51" fmla="*/ 2147483647 h 1685"/>
              <a:gd name="T52" fmla="*/ 2147483647 w 2032"/>
              <a:gd name="T53" fmla="*/ 2147483647 h 1685"/>
              <a:gd name="T54" fmla="*/ 2147483647 w 2032"/>
              <a:gd name="T55" fmla="*/ 2147483647 h 1685"/>
              <a:gd name="T56" fmla="*/ 2147483647 w 2032"/>
              <a:gd name="T57" fmla="*/ 2147483647 h 1685"/>
              <a:gd name="T58" fmla="*/ 2147483647 w 2032"/>
              <a:gd name="T59" fmla="*/ 2147483647 h 1685"/>
              <a:gd name="T60" fmla="*/ 2147483647 w 2032"/>
              <a:gd name="T61" fmla="*/ 2147483647 h 1685"/>
              <a:gd name="T62" fmla="*/ 2147483647 w 2032"/>
              <a:gd name="T63" fmla="*/ 2147483647 h 1685"/>
              <a:gd name="T64" fmla="*/ 2147483647 w 2032"/>
              <a:gd name="T65" fmla="*/ 2147483647 h 1685"/>
              <a:gd name="T66" fmla="*/ 2147483647 w 2032"/>
              <a:gd name="T67" fmla="*/ 2147483647 h 1685"/>
              <a:gd name="T68" fmla="*/ 2147483647 w 2032"/>
              <a:gd name="T69" fmla="*/ 2147483647 h 1685"/>
              <a:gd name="T70" fmla="*/ 2147483647 w 2032"/>
              <a:gd name="T71" fmla="*/ 2147483647 h 1685"/>
              <a:gd name="T72" fmla="*/ 2147483647 w 2032"/>
              <a:gd name="T73" fmla="*/ 2147483647 h 1685"/>
              <a:gd name="T74" fmla="*/ 2147483647 w 2032"/>
              <a:gd name="T75" fmla="*/ 2147483647 h 1685"/>
              <a:gd name="T76" fmla="*/ 2147483647 w 2032"/>
              <a:gd name="T77" fmla="*/ 2147483647 h 1685"/>
              <a:gd name="T78" fmla="*/ 2147483647 w 2032"/>
              <a:gd name="T79" fmla="*/ 2147483647 h 1685"/>
              <a:gd name="T80" fmla="*/ 2147483647 w 2032"/>
              <a:gd name="T81" fmla="*/ 2147483647 h 16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2"/>
              <a:gd name="T124" fmla="*/ 0 h 1685"/>
              <a:gd name="T125" fmla="*/ 2032 w 2032"/>
              <a:gd name="T126" fmla="*/ 1685 h 16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2" h="1685">
                <a:moveTo>
                  <a:pt x="6" y="0"/>
                </a:moveTo>
                <a:cubicBezTo>
                  <a:pt x="4" y="6"/>
                  <a:pt x="0" y="12"/>
                  <a:pt x="1" y="19"/>
                </a:cubicBezTo>
                <a:cubicBezTo>
                  <a:pt x="2" y="29"/>
                  <a:pt x="11" y="48"/>
                  <a:pt x="11" y="48"/>
                </a:cubicBezTo>
                <a:cubicBezTo>
                  <a:pt x="14" y="77"/>
                  <a:pt x="15" y="116"/>
                  <a:pt x="30" y="144"/>
                </a:cubicBezTo>
                <a:cubicBezTo>
                  <a:pt x="38" y="159"/>
                  <a:pt x="48" y="170"/>
                  <a:pt x="54" y="187"/>
                </a:cubicBezTo>
                <a:cubicBezTo>
                  <a:pt x="52" y="214"/>
                  <a:pt x="51" y="242"/>
                  <a:pt x="49" y="269"/>
                </a:cubicBezTo>
                <a:cubicBezTo>
                  <a:pt x="48" y="276"/>
                  <a:pt x="40" y="311"/>
                  <a:pt x="49" y="322"/>
                </a:cubicBezTo>
                <a:cubicBezTo>
                  <a:pt x="59" y="334"/>
                  <a:pt x="93" y="336"/>
                  <a:pt x="93" y="336"/>
                </a:cubicBezTo>
                <a:cubicBezTo>
                  <a:pt x="150" y="377"/>
                  <a:pt x="322" y="359"/>
                  <a:pt x="347" y="360"/>
                </a:cubicBezTo>
                <a:cubicBezTo>
                  <a:pt x="379" y="371"/>
                  <a:pt x="380" y="396"/>
                  <a:pt x="395" y="422"/>
                </a:cubicBezTo>
                <a:cubicBezTo>
                  <a:pt x="412" y="453"/>
                  <a:pt x="438" y="498"/>
                  <a:pt x="472" y="509"/>
                </a:cubicBezTo>
                <a:cubicBezTo>
                  <a:pt x="483" y="526"/>
                  <a:pt x="498" y="531"/>
                  <a:pt x="510" y="547"/>
                </a:cubicBezTo>
                <a:cubicBezTo>
                  <a:pt x="516" y="555"/>
                  <a:pt x="551" y="612"/>
                  <a:pt x="553" y="619"/>
                </a:cubicBezTo>
                <a:cubicBezTo>
                  <a:pt x="555" y="624"/>
                  <a:pt x="555" y="630"/>
                  <a:pt x="558" y="634"/>
                </a:cubicBezTo>
                <a:cubicBezTo>
                  <a:pt x="568" y="646"/>
                  <a:pt x="592" y="658"/>
                  <a:pt x="606" y="667"/>
                </a:cubicBezTo>
                <a:cubicBezTo>
                  <a:pt x="663" y="662"/>
                  <a:pt x="675" y="658"/>
                  <a:pt x="736" y="667"/>
                </a:cubicBezTo>
                <a:cubicBezTo>
                  <a:pt x="758" y="670"/>
                  <a:pt x="773" y="684"/>
                  <a:pt x="793" y="691"/>
                </a:cubicBezTo>
                <a:cubicBezTo>
                  <a:pt x="812" y="710"/>
                  <a:pt x="840" y="723"/>
                  <a:pt x="865" y="734"/>
                </a:cubicBezTo>
                <a:cubicBezTo>
                  <a:pt x="874" y="738"/>
                  <a:pt x="894" y="744"/>
                  <a:pt x="894" y="744"/>
                </a:cubicBezTo>
                <a:cubicBezTo>
                  <a:pt x="915" y="774"/>
                  <a:pt x="911" y="839"/>
                  <a:pt x="937" y="854"/>
                </a:cubicBezTo>
                <a:cubicBezTo>
                  <a:pt x="951" y="862"/>
                  <a:pt x="966" y="865"/>
                  <a:pt x="981" y="869"/>
                </a:cubicBezTo>
                <a:cubicBezTo>
                  <a:pt x="992" y="872"/>
                  <a:pt x="1014" y="878"/>
                  <a:pt x="1014" y="878"/>
                </a:cubicBezTo>
                <a:cubicBezTo>
                  <a:pt x="1036" y="911"/>
                  <a:pt x="1071" y="910"/>
                  <a:pt x="1105" y="922"/>
                </a:cubicBezTo>
                <a:cubicBezTo>
                  <a:pt x="1120" y="943"/>
                  <a:pt x="1131" y="961"/>
                  <a:pt x="1149" y="979"/>
                </a:cubicBezTo>
                <a:cubicBezTo>
                  <a:pt x="1159" y="989"/>
                  <a:pt x="1177" y="1008"/>
                  <a:pt x="1177" y="1008"/>
                </a:cubicBezTo>
                <a:cubicBezTo>
                  <a:pt x="1186" y="1033"/>
                  <a:pt x="1198" y="1061"/>
                  <a:pt x="1221" y="1075"/>
                </a:cubicBezTo>
                <a:cubicBezTo>
                  <a:pt x="1230" y="1090"/>
                  <a:pt x="1234" y="1110"/>
                  <a:pt x="1245" y="1123"/>
                </a:cubicBezTo>
                <a:cubicBezTo>
                  <a:pt x="1256" y="1136"/>
                  <a:pt x="1271" y="1149"/>
                  <a:pt x="1283" y="1162"/>
                </a:cubicBezTo>
                <a:cubicBezTo>
                  <a:pt x="1294" y="1203"/>
                  <a:pt x="1281" y="1161"/>
                  <a:pt x="1297" y="1195"/>
                </a:cubicBezTo>
                <a:cubicBezTo>
                  <a:pt x="1311" y="1223"/>
                  <a:pt x="1302" y="1256"/>
                  <a:pt x="1336" y="1267"/>
                </a:cubicBezTo>
                <a:cubicBezTo>
                  <a:pt x="1350" y="1277"/>
                  <a:pt x="1384" y="1286"/>
                  <a:pt x="1384" y="1286"/>
                </a:cubicBezTo>
                <a:cubicBezTo>
                  <a:pt x="1401" y="1298"/>
                  <a:pt x="1414" y="1310"/>
                  <a:pt x="1432" y="1320"/>
                </a:cubicBezTo>
                <a:cubicBezTo>
                  <a:pt x="1446" y="1349"/>
                  <a:pt x="1463" y="1376"/>
                  <a:pt x="1480" y="1402"/>
                </a:cubicBezTo>
                <a:cubicBezTo>
                  <a:pt x="1496" y="1426"/>
                  <a:pt x="1589" y="1433"/>
                  <a:pt x="1609" y="1435"/>
                </a:cubicBezTo>
                <a:cubicBezTo>
                  <a:pt x="1639" y="1441"/>
                  <a:pt x="1662" y="1459"/>
                  <a:pt x="1691" y="1469"/>
                </a:cubicBezTo>
                <a:cubicBezTo>
                  <a:pt x="1725" y="1481"/>
                  <a:pt x="1762" y="1483"/>
                  <a:pt x="1797" y="1488"/>
                </a:cubicBezTo>
                <a:cubicBezTo>
                  <a:pt x="1817" y="1495"/>
                  <a:pt x="1834" y="1505"/>
                  <a:pt x="1854" y="1512"/>
                </a:cubicBezTo>
                <a:cubicBezTo>
                  <a:pt x="1874" y="1531"/>
                  <a:pt x="1890" y="1551"/>
                  <a:pt x="1917" y="1560"/>
                </a:cubicBezTo>
                <a:cubicBezTo>
                  <a:pt x="1934" y="1577"/>
                  <a:pt x="1942" y="1577"/>
                  <a:pt x="1965" y="1584"/>
                </a:cubicBezTo>
                <a:cubicBezTo>
                  <a:pt x="1974" y="1587"/>
                  <a:pt x="1993" y="1594"/>
                  <a:pt x="1993" y="1594"/>
                </a:cubicBezTo>
                <a:cubicBezTo>
                  <a:pt x="2011" y="1619"/>
                  <a:pt x="2032" y="1653"/>
                  <a:pt x="2032" y="1685"/>
                </a:cubicBezTo>
              </a:path>
            </a:pathLst>
          </a:custGeom>
          <a:noFill/>
          <a:ln w="57150">
            <a:solidFill>
              <a:srgbClr val="000066"/>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15433" name="Text Box 9"/>
          <p:cNvSpPr txBox="1">
            <a:spLocks noChangeArrowheads="1"/>
          </p:cNvSpPr>
          <p:nvPr/>
        </p:nvSpPr>
        <p:spPr bwMode="auto">
          <a:xfrm>
            <a:off x="539750" y="4484688"/>
            <a:ext cx="1268594" cy="46384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١٠٠ تعليق</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15434" name="Text Box 10"/>
          <p:cNvSpPr txBox="1">
            <a:spLocks noChangeArrowheads="1"/>
          </p:cNvSpPr>
          <p:nvPr/>
        </p:nvSpPr>
        <p:spPr bwMode="auto">
          <a:xfrm>
            <a:off x="539750" y="5084763"/>
            <a:ext cx="1220504" cy="46384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٥٧ تفسير!</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15435" name="Line 11"/>
          <p:cNvSpPr>
            <a:spLocks noChangeShapeType="1"/>
          </p:cNvSpPr>
          <p:nvPr/>
        </p:nvSpPr>
        <p:spPr bwMode="auto">
          <a:xfrm>
            <a:off x="1116013" y="1989138"/>
            <a:ext cx="0" cy="360362"/>
          </a:xfrm>
          <a:prstGeom prst="line">
            <a:avLst/>
          </a:prstGeom>
          <a:noFill/>
          <a:ln w="76200">
            <a:solidFill>
              <a:srgbClr val="FFFF00"/>
            </a:solidFill>
            <a:round/>
            <a:headEnd type="diamond" w="med" len="med"/>
            <a:tailEnd type="diamond" w="med" len="med"/>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15436" name="Freeform 12"/>
          <p:cNvSpPr>
            <a:spLocks/>
          </p:cNvSpPr>
          <p:nvPr/>
        </p:nvSpPr>
        <p:spPr bwMode="auto">
          <a:xfrm>
            <a:off x="561975" y="1752600"/>
            <a:ext cx="520700" cy="463550"/>
          </a:xfrm>
          <a:custGeom>
            <a:avLst/>
            <a:gdLst>
              <a:gd name="T0" fmla="*/ 2147483647 w 328"/>
              <a:gd name="T1" fmla="*/ 0 h 435"/>
              <a:gd name="T2" fmla="*/ 2147483647 w 328"/>
              <a:gd name="T3" fmla="*/ 2147483647 h 435"/>
              <a:gd name="T4" fmla="*/ 2147483647 w 328"/>
              <a:gd name="T5" fmla="*/ 2147483647 h 435"/>
              <a:gd name="T6" fmla="*/ 2147483647 w 328"/>
              <a:gd name="T7" fmla="*/ 2147483647 h 435"/>
              <a:gd name="T8" fmla="*/ 2147483647 w 328"/>
              <a:gd name="T9" fmla="*/ 2147483647 h 435"/>
              <a:gd name="T10" fmla="*/ 2147483647 w 328"/>
              <a:gd name="T11" fmla="*/ 2147483647 h 435"/>
              <a:gd name="T12" fmla="*/ 2147483647 w 328"/>
              <a:gd name="T13" fmla="*/ 2147483647 h 435"/>
              <a:gd name="T14" fmla="*/ 2147483647 w 328"/>
              <a:gd name="T15" fmla="*/ 2147483647 h 435"/>
              <a:gd name="T16" fmla="*/ 2147483647 w 328"/>
              <a:gd name="T17" fmla="*/ 2147483647 h 435"/>
              <a:gd name="T18" fmla="*/ 2147483647 w 328"/>
              <a:gd name="T19" fmla="*/ 2147483647 h 435"/>
              <a:gd name="T20" fmla="*/ 2147483647 w 328"/>
              <a:gd name="T21" fmla="*/ 2147483647 h 435"/>
              <a:gd name="T22" fmla="*/ 2147483647 w 328"/>
              <a:gd name="T23" fmla="*/ 2147483647 h 435"/>
              <a:gd name="T24" fmla="*/ 2147483647 w 328"/>
              <a:gd name="T25" fmla="*/ 2147483647 h 435"/>
              <a:gd name="T26" fmla="*/ 2147483647 w 328"/>
              <a:gd name="T27" fmla="*/ 2147483647 h 435"/>
              <a:gd name="T28" fmla="*/ 2147483647 w 328"/>
              <a:gd name="T29" fmla="*/ 2147483647 h 435"/>
              <a:gd name="T30" fmla="*/ 2147483647 w 328"/>
              <a:gd name="T31" fmla="*/ 2147483647 h 435"/>
              <a:gd name="T32" fmla="*/ 2147483647 w 328"/>
              <a:gd name="T33" fmla="*/ 2147483647 h 435"/>
              <a:gd name="T34" fmla="*/ 2147483647 w 328"/>
              <a:gd name="T35" fmla="*/ 2147483647 h 435"/>
              <a:gd name="T36" fmla="*/ 2147483647 w 328"/>
              <a:gd name="T37" fmla="*/ 2147483647 h 435"/>
              <a:gd name="T38" fmla="*/ 2147483647 w 328"/>
              <a:gd name="T39" fmla="*/ 2147483647 h 435"/>
              <a:gd name="T40" fmla="*/ 2147483647 w 328"/>
              <a:gd name="T41" fmla="*/ 2147483647 h 435"/>
              <a:gd name="T42" fmla="*/ 2147483647 w 328"/>
              <a:gd name="T43" fmla="*/ 0 h 4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8"/>
              <a:gd name="T67" fmla="*/ 0 h 435"/>
              <a:gd name="T68" fmla="*/ 328 w 328"/>
              <a:gd name="T69" fmla="*/ 435 h 4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8" h="435">
                <a:moveTo>
                  <a:pt x="11" y="0"/>
                </a:moveTo>
                <a:cubicBezTo>
                  <a:pt x="14" y="91"/>
                  <a:pt x="0" y="97"/>
                  <a:pt x="40" y="147"/>
                </a:cubicBezTo>
                <a:cubicBezTo>
                  <a:pt x="47" y="156"/>
                  <a:pt x="48" y="165"/>
                  <a:pt x="56" y="173"/>
                </a:cubicBezTo>
                <a:cubicBezTo>
                  <a:pt x="61" y="188"/>
                  <a:pt x="70" y="201"/>
                  <a:pt x="75" y="217"/>
                </a:cubicBezTo>
                <a:cubicBezTo>
                  <a:pt x="73" y="253"/>
                  <a:pt x="54" y="345"/>
                  <a:pt x="88" y="374"/>
                </a:cubicBezTo>
                <a:cubicBezTo>
                  <a:pt x="103" y="424"/>
                  <a:pt x="131" y="426"/>
                  <a:pt x="177" y="435"/>
                </a:cubicBezTo>
                <a:cubicBezTo>
                  <a:pt x="218" y="434"/>
                  <a:pt x="258" y="434"/>
                  <a:pt x="299" y="432"/>
                </a:cubicBezTo>
                <a:cubicBezTo>
                  <a:pt x="306" y="432"/>
                  <a:pt x="317" y="435"/>
                  <a:pt x="321" y="429"/>
                </a:cubicBezTo>
                <a:cubicBezTo>
                  <a:pt x="328" y="418"/>
                  <a:pt x="314" y="408"/>
                  <a:pt x="308" y="403"/>
                </a:cubicBezTo>
                <a:cubicBezTo>
                  <a:pt x="304" y="390"/>
                  <a:pt x="303" y="391"/>
                  <a:pt x="312" y="400"/>
                </a:cubicBezTo>
                <a:cubicBezTo>
                  <a:pt x="315" y="409"/>
                  <a:pt x="315" y="430"/>
                  <a:pt x="321" y="409"/>
                </a:cubicBezTo>
                <a:cubicBezTo>
                  <a:pt x="320" y="401"/>
                  <a:pt x="303" y="364"/>
                  <a:pt x="318" y="381"/>
                </a:cubicBezTo>
                <a:cubicBezTo>
                  <a:pt x="314" y="344"/>
                  <a:pt x="318" y="346"/>
                  <a:pt x="283" y="342"/>
                </a:cubicBezTo>
                <a:cubicBezTo>
                  <a:pt x="270" y="331"/>
                  <a:pt x="264" y="328"/>
                  <a:pt x="248" y="323"/>
                </a:cubicBezTo>
                <a:cubicBezTo>
                  <a:pt x="230" y="308"/>
                  <a:pt x="197" y="309"/>
                  <a:pt x="174" y="304"/>
                </a:cubicBezTo>
                <a:cubicBezTo>
                  <a:pt x="167" y="296"/>
                  <a:pt x="159" y="291"/>
                  <a:pt x="155" y="281"/>
                </a:cubicBezTo>
                <a:cubicBezTo>
                  <a:pt x="152" y="274"/>
                  <a:pt x="148" y="259"/>
                  <a:pt x="148" y="259"/>
                </a:cubicBezTo>
                <a:cubicBezTo>
                  <a:pt x="146" y="192"/>
                  <a:pt x="155" y="164"/>
                  <a:pt x="126" y="115"/>
                </a:cubicBezTo>
                <a:cubicBezTo>
                  <a:pt x="122" y="98"/>
                  <a:pt x="119" y="77"/>
                  <a:pt x="104" y="67"/>
                </a:cubicBezTo>
                <a:cubicBezTo>
                  <a:pt x="99" y="54"/>
                  <a:pt x="97" y="49"/>
                  <a:pt x="84" y="45"/>
                </a:cubicBezTo>
                <a:cubicBezTo>
                  <a:pt x="73" y="33"/>
                  <a:pt x="59" y="21"/>
                  <a:pt x="43" y="16"/>
                </a:cubicBezTo>
                <a:cubicBezTo>
                  <a:pt x="37" y="10"/>
                  <a:pt x="11" y="2"/>
                  <a:pt x="11" y="0"/>
                </a:cubicBezTo>
                <a:close/>
              </a:path>
            </a:pathLst>
          </a:custGeom>
          <a:solidFill>
            <a:srgbClr val="000066"/>
          </a:solidFill>
          <a:ln>
            <a:noFill/>
          </a:ln>
          <a:extLst>
            <a:ext uri="{91240B29-F687-4f45-9708-019B960494DF}">
              <a14:hiddenLine xmlns="" xmlns:a14="http://schemas.microsoft.com/office/drawing/2010/main" w="9525">
                <a:solidFill>
                  <a:srgbClr val="000000"/>
                </a:solidFill>
                <a:round/>
                <a:headEnd/>
                <a:tailEnd type="none"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95304" name="Rectangle 18"/>
          <p:cNvSpPr>
            <a:spLocks noGrp="1" noChangeArrowheads="1"/>
          </p:cNvSpPr>
          <p:nvPr>
            <p:ph type="title" idx="4294967295"/>
          </p:nvPr>
        </p:nvSpPr>
        <p:spPr>
          <a:xfrm>
            <a:off x="381000" y="457200"/>
            <a:ext cx="8401050" cy="1295400"/>
          </a:xfrm>
          <a:solidFill>
            <a:srgbClr val="000066"/>
          </a:solidFill>
        </p:spPr>
        <p:txBody>
          <a:bodyPr/>
          <a:lstStyle/>
          <a:p>
            <a:r>
              <a:rPr lang="ar-SA" sz="4000" dirty="0">
                <a:solidFill>
                  <a:srgbClr val="FFFF66"/>
                </a:solidFill>
                <a:latin typeface="Arial" charset="0"/>
                <a:ea typeface="ＭＳ Ｐゴシック" charset="0"/>
              </a:rPr>
              <a:t>ماذا يحدث عندما لا يتبع ال</a:t>
            </a:r>
            <a:r>
              <a:rPr lang="ar-JO" sz="4000" dirty="0">
                <a:solidFill>
                  <a:srgbClr val="FFFF66"/>
                </a:solidFill>
                <a:latin typeface="Arial" charset="0"/>
                <a:ea typeface="ＭＳ Ｐゴシック" charset="0"/>
              </a:rPr>
              <a:t>إ</a:t>
            </a:r>
            <a:r>
              <a:rPr lang="ar-SA" sz="4000" dirty="0">
                <a:solidFill>
                  <a:srgbClr val="FFFF66"/>
                </a:solidFill>
                <a:latin typeface="Arial" charset="0"/>
                <a:ea typeface="ＭＳ Ｐゴシック" charset="0"/>
              </a:rPr>
              <a:t>ستخدام ال</a:t>
            </a:r>
            <a:r>
              <a:rPr lang="ar-JO" sz="4000" dirty="0">
                <a:solidFill>
                  <a:srgbClr val="FFFF66"/>
                </a:solidFill>
                <a:latin typeface="Arial" charset="0"/>
                <a:ea typeface="ＭＳ Ｐゴシック" charset="0"/>
              </a:rPr>
              <a:t>طبيع</a:t>
            </a:r>
            <a:r>
              <a:rPr lang="ar-SA" sz="4000" dirty="0">
                <a:solidFill>
                  <a:srgbClr val="FFFF66"/>
                </a:solidFill>
                <a:latin typeface="Arial" charset="0"/>
                <a:ea typeface="ＭＳ Ｐゴシック" charset="0"/>
              </a:rPr>
              <a:t>ي للغة؟</a:t>
            </a:r>
            <a:endParaRPr lang="en-US" sz="4000" dirty="0">
              <a:solidFill>
                <a:srgbClr val="FFFF66"/>
              </a:solidFill>
              <a:latin typeface="Arial" charset="0"/>
              <a:ea typeface="ＭＳ Ｐゴシック" charset="0"/>
            </a:endParaRPr>
          </a:p>
        </p:txBody>
      </p:sp>
      <p:sp>
        <p:nvSpPr>
          <p:cNvPr id="695305" name="Text Box 19"/>
          <p:cNvSpPr txBox="1">
            <a:spLocks noChangeArrowheads="1"/>
          </p:cNvSpPr>
          <p:nvPr/>
        </p:nvSpPr>
        <p:spPr bwMode="auto">
          <a:xfrm>
            <a:off x="7745476" y="0"/>
            <a:ext cx="1398524"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٣٢٧</a:t>
            </a: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٣٩٣</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28551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5428"/>
                                        </p:tgtEl>
                                        <p:attrNameLst>
                                          <p:attrName>style.visibility</p:attrName>
                                        </p:attrNameLst>
                                      </p:cBhvr>
                                      <p:to>
                                        <p:strVal val="visible"/>
                                      </p:to>
                                    </p:set>
                                    <p:animEffect transition="in" filter="fade">
                                      <p:cBhvr>
                                        <p:cTn id="7" dur="800" decel="100000"/>
                                        <p:tgtEl>
                                          <p:spTgt spid="615428"/>
                                        </p:tgtEl>
                                      </p:cBhvr>
                                    </p:animEffect>
                                    <p:anim calcmode="lin" valueType="num">
                                      <p:cBhvr>
                                        <p:cTn id="8" dur="800" decel="100000" fill="hold"/>
                                        <p:tgtEl>
                                          <p:spTgt spid="615428"/>
                                        </p:tgtEl>
                                        <p:attrNameLst>
                                          <p:attrName>style.rotation</p:attrName>
                                        </p:attrNameLst>
                                      </p:cBhvr>
                                      <p:tavLst>
                                        <p:tav tm="0">
                                          <p:val>
                                            <p:fltVal val="-90"/>
                                          </p:val>
                                        </p:tav>
                                        <p:tav tm="100000">
                                          <p:val>
                                            <p:fltVal val="0"/>
                                          </p:val>
                                        </p:tav>
                                      </p:tavLst>
                                    </p:anim>
                                    <p:anim calcmode="lin" valueType="num">
                                      <p:cBhvr>
                                        <p:cTn id="9" dur="800" decel="100000" fill="hold"/>
                                        <p:tgtEl>
                                          <p:spTgt spid="615428"/>
                                        </p:tgtEl>
                                        <p:attrNameLst>
                                          <p:attrName>ppt_x</p:attrName>
                                        </p:attrNameLst>
                                      </p:cBhvr>
                                      <p:tavLst>
                                        <p:tav tm="0">
                                          <p:val>
                                            <p:strVal val="#ppt_x+0.4"/>
                                          </p:val>
                                        </p:tav>
                                        <p:tav tm="100000">
                                          <p:val>
                                            <p:strVal val="#ppt_x-0.05"/>
                                          </p:val>
                                        </p:tav>
                                      </p:tavLst>
                                    </p:anim>
                                    <p:anim calcmode="lin" valueType="num">
                                      <p:cBhvr>
                                        <p:cTn id="10" dur="800" decel="100000" fill="hold"/>
                                        <p:tgtEl>
                                          <p:spTgt spid="6154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54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542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5430"/>
                                        </p:tgtEl>
                                        <p:attrNameLst>
                                          <p:attrName>style.visibility</p:attrName>
                                        </p:attrNameLst>
                                      </p:cBhvr>
                                      <p:to>
                                        <p:strVal val="visible"/>
                                      </p:to>
                                    </p:set>
                                    <p:animEffect transition="in" filter="wipe(up)">
                                      <p:cBhvr>
                                        <p:cTn id="17" dur="500"/>
                                        <p:tgtEl>
                                          <p:spTgt spid="6154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1" fill="hold" grpId="1" nodeType="clickEffect">
                                  <p:stCondLst>
                                    <p:cond delay="0"/>
                                  </p:stCondLst>
                                  <p:childTnLst>
                                    <p:animEffect transition="out" filter="wipe(up)">
                                      <p:cBhvr>
                                        <p:cTn id="21" dur="500"/>
                                        <p:tgtEl>
                                          <p:spTgt spid="615430"/>
                                        </p:tgtEl>
                                      </p:cBhvr>
                                    </p:animEffect>
                                    <p:set>
                                      <p:cBhvr>
                                        <p:cTn id="22" dur="1" fill="hold">
                                          <p:stCondLst>
                                            <p:cond delay="499"/>
                                          </p:stCondLst>
                                        </p:cTn>
                                        <p:tgtEl>
                                          <p:spTgt spid="61543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15433"/>
                                        </p:tgtEl>
                                        <p:attrNameLst>
                                          <p:attrName>style.visibility</p:attrName>
                                        </p:attrNameLst>
                                      </p:cBhvr>
                                      <p:to>
                                        <p:strVal val="visible"/>
                                      </p:to>
                                    </p:set>
                                    <p:animEffect transition="in" filter="wipe(down)">
                                      <p:cBhvr>
                                        <p:cTn id="27" dur="580">
                                          <p:stCondLst>
                                            <p:cond delay="0"/>
                                          </p:stCondLst>
                                        </p:cTn>
                                        <p:tgtEl>
                                          <p:spTgt spid="615433"/>
                                        </p:tgtEl>
                                      </p:cBhvr>
                                    </p:animEffect>
                                    <p:anim calcmode="lin" valueType="num">
                                      <p:cBhvr>
                                        <p:cTn id="28" dur="1822" tmFilter="0,0; 0.14,0.36; 0.43,0.73; 0.71,0.91; 1.0,1.0">
                                          <p:stCondLst>
                                            <p:cond delay="0"/>
                                          </p:stCondLst>
                                        </p:cTn>
                                        <p:tgtEl>
                                          <p:spTgt spid="61543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1543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1543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1543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15433"/>
                                        </p:tgtEl>
                                        <p:attrNameLst>
                                          <p:attrName>ppt_y</p:attrName>
                                        </p:attrNameLst>
                                      </p:cBhvr>
                                      <p:tavLst>
                                        <p:tav tm="0" fmla="#ppt_y-sin(pi*$)/81">
                                          <p:val>
                                            <p:fltVal val="0"/>
                                          </p:val>
                                        </p:tav>
                                        <p:tav tm="100000">
                                          <p:val>
                                            <p:fltVal val="1"/>
                                          </p:val>
                                        </p:tav>
                                      </p:tavLst>
                                    </p:anim>
                                    <p:animScale>
                                      <p:cBhvr>
                                        <p:cTn id="33" dur="26">
                                          <p:stCondLst>
                                            <p:cond delay="650"/>
                                          </p:stCondLst>
                                        </p:cTn>
                                        <p:tgtEl>
                                          <p:spTgt spid="615433"/>
                                        </p:tgtEl>
                                      </p:cBhvr>
                                      <p:to x="100000" y="60000"/>
                                    </p:animScale>
                                    <p:animScale>
                                      <p:cBhvr>
                                        <p:cTn id="34" dur="166" decel="50000">
                                          <p:stCondLst>
                                            <p:cond delay="676"/>
                                          </p:stCondLst>
                                        </p:cTn>
                                        <p:tgtEl>
                                          <p:spTgt spid="615433"/>
                                        </p:tgtEl>
                                      </p:cBhvr>
                                      <p:to x="100000" y="100000"/>
                                    </p:animScale>
                                    <p:animScale>
                                      <p:cBhvr>
                                        <p:cTn id="35" dur="26">
                                          <p:stCondLst>
                                            <p:cond delay="1312"/>
                                          </p:stCondLst>
                                        </p:cTn>
                                        <p:tgtEl>
                                          <p:spTgt spid="615433"/>
                                        </p:tgtEl>
                                      </p:cBhvr>
                                      <p:to x="100000" y="80000"/>
                                    </p:animScale>
                                    <p:animScale>
                                      <p:cBhvr>
                                        <p:cTn id="36" dur="166" decel="50000">
                                          <p:stCondLst>
                                            <p:cond delay="1338"/>
                                          </p:stCondLst>
                                        </p:cTn>
                                        <p:tgtEl>
                                          <p:spTgt spid="615433"/>
                                        </p:tgtEl>
                                      </p:cBhvr>
                                      <p:to x="100000" y="100000"/>
                                    </p:animScale>
                                    <p:animScale>
                                      <p:cBhvr>
                                        <p:cTn id="37" dur="26">
                                          <p:stCondLst>
                                            <p:cond delay="1642"/>
                                          </p:stCondLst>
                                        </p:cTn>
                                        <p:tgtEl>
                                          <p:spTgt spid="615433"/>
                                        </p:tgtEl>
                                      </p:cBhvr>
                                      <p:to x="100000" y="90000"/>
                                    </p:animScale>
                                    <p:animScale>
                                      <p:cBhvr>
                                        <p:cTn id="38" dur="166" decel="50000">
                                          <p:stCondLst>
                                            <p:cond delay="1668"/>
                                          </p:stCondLst>
                                        </p:cTn>
                                        <p:tgtEl>
                                          <p:spTgt spid="615433"/>
                                        </p:tgtEl>
                                      </p:cBhvr>
                                      <p:to x="100000" y="100000"/>
                                    </p:animScale>
                                    <p:animScale>
                                      <p:cBhvr>
                                        <p:cTn id="39" dur="26">
                                          <p:stCondLst>
                                            <p:cond delay="1808"/>
                                          </p:stCondLst>
                                        </p:cTn>
                                        <p:tgtEl>
                                          <p:spTgt spid="615433"/>
                                        </p:tgtEl>
                                      </p:cBhvr>
                                      <p:to x="100000" y="95000"/>
                                    </p:animScale>
                                    <p:animScale>
                                      <p:cBhvr>
                                        <p:cTn id="40" dur="166" decel="50000">
                                          <p:stCondLst>
                                            <p:cond delay="1834"/>
                                          </p:stCondLst>
                                        </p:cTn>
                                        <p:tgtEl>
                                          <p:spTgt spid="615433"/>
                                        </p:tgtEl>
                                      </p:cBhvr>
                                      <p:to x="100000" y="100000"/>
                                    </p:animScale>
                                  </p:childTnLst>
                                </p:cTn>
                              </p:par>
                            </p:childTnLst>
                          </p:cTn>
                        </p:par>
                        <p:par>
                          <p:cTn id="41" fill="hold" nodeType="afterGroup">
                            <p:stCondLst>
                              <p:cond delay="2000"/>
                            </p:stCondLst>
                            <p:childTnLst>
                              <p:par>
                                <p:cTn id="42" presetID="26" presetClass="entr" presetSubtype="0" fill="hold" grpId="0" nodeType="afterEffect">
                                  <p:stCondLst>
                                    <p:cond delay="0"/>
                                  </p:stCondLst>
                                  <p:childTnLst>
                                    <p:set>
                                      <p:cBhvr>
                                        <p:cTn id="43" dur="1" fill="hold">
                                          <p:stCondLst>
                                            <p:cond delay="0"/>
                                          </p:stCondLst>
                                        </p:cTn>
                                        <p:tgtEl>
                                          <p:spTgt spid="615434"/>
                                        </p:tgtEl>
                                        <p:attrNameLst>
                                          <p:attrName>style.visibility</p:attrName>
                                        </p:attrNameLst>
                                      </p:cBhvr>
                                      <p:to>
                                        <p:strVal val="visible"/>
                                      </p:to>
                                    </p:set>
                                    <p:animEffect transition="in" filter="wipe(down)">
                                      <p:cBhvr>
                                        <p:cTn id="44" dur="580">
                                          <p:stCondLst>
                                            <p:cond delay="0"/>
                                          </p:stCondLst>
                                        </p:cTn>
                                        <p:tgtEl>
                                          <p:spTgt spid="615434"/>
                                        </p:tgtEl>
                                      </p:cBhvr>
                                    </p:animEffect>
                                    <p:anim calcmode="lin" valueType="num">
                                      <p:cBhvr>
                                        <p:cTn id="45" dur="1822" tmFilter="0,0; 0.14,0.36; 0.43,0.73; 0.71,0.91; 1.0,1.0">
                                          <p:stCondLst>
                                            <p:cond delay="0"/>
                                          </p:stCondLst>
                                        </p:cTn>
                                        <p:tgtEl>
                                          <p:spTgt spid="61543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1543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1543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1543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15434"/>
                                        </p:tgtEl>
                                        <p:attrNameLst>
                                          <p:attrName>ppt_y</p:attrName>
                                        </p:attrNameLst>
                                      </p:cBhvr>
                                      <p:tavLst>
                                        <p:tav tm="0" fmla="#ppt_y-sin(pi*$)/81">
                                          <p:val>
                                            <p:fltVal val="0"/>
                                          </p:val>
                                        </p:tav>
                                        <p:tav tm="100000">
                                          <p:val>
                                            <p:fltVal val="1"/>
                                          </p:val>
                                        </p:tav>
                                      </p:tavLst>
                                    </p:anim>
                                    <p:animScale>
                                      <p:cBhvr>
                                        <p:cTn id="50" dur="26">
                                          <p:stCondLst>
                                            <p:cond delay="650"/>
                                          </p:stCondLst>
                                        </p:cTn>
                                        <p:tgtEl>
                                          <p:spTgt spid="615434"/>
                                        </p:tgtEl>
                                      </p:cBhvr>
                                      <p:to x="100000" y="60000"/>
                                    </p:animScale>
                                    <p:animScale>
                                      <p:cBhvr>
                                        <p:cTn id="51" dur="166" decel="50000">
                                          <p:stCondLst>
                                            <p:cond delay="676"/>
                                          </p:stCondLst>
                                        </p:cTn>
                                        <p:tgtEl>
                                          <p:spTgt spid="615434"/>
                                        </p:tgtEl>
                                      </p:cBhvr>
                                      <p:to x="100000" y="100000"/>
                                    </p:animScale>
                                    <p:animScale>
                                      <p:cBhvr>
                                        <p:cTn id="52" dur="26">
                                          <p:stCondLst>
                                            <p:cond delay="1312"/>
                                          </p:stCondLst>
                                        </p:cTn>
                                        <p:tgtEl>
                                          <p:spTgt spid="615434"/>
                                        </p:tgtEl>
                                      </p:cBhvr>
                                      <p:to x="100000" y="80000"/>
                                    </p:animScale>
                                    <p:animScale>
                                      <p:cBhvr>
                                        <p:cTn id="53" dur="166" decel="50000">
                                          <p:stCondLst>
                                            <p:cond delay="1338"/>
                                          </p:stCondLst>
                                        </p:cTn>
                                        <p:tgtEl>
                                          <p:spTgt spid="615434"/>
                                        </p:tgtEl>
                                      </p:cBhvr>
                                      <p:to x="100000" y="100000"/>
                                    </p:animScale>
                                    <p:animScale>
                                      <p:cBhvr>
                                        <p:cTn id="54" dur="26">
                                          <p:stCondLst>
                                            <p:cond delay="1642"/>
                                          </p:stCondLst>
                                        </p:cTn>
                                        <p:tgtEl>
                                          <p:spTgt spid="615434"/>
                                        </p:tgtEl>
                                      </p:cBhvr>
                                      <p:to x="100000" y="90000"/>
                                    </p:animScale>
                                    <p:animScale>
                                      <p:cBhvr>
                                        <p:cTn id="55" dur="166" decel="50000">
                                          <p:stCondLst>
                                            <p:cond delay="1668"/>
                                          </p:stCondLst>
                                        </p:cTn>
                                        <p:tgtEl>
                                          <p:spTgt spid="615434"/>
                                        </p:tgtEl>
                                      </p:cBhvr>
                                      <p:to x="100000" y="100000"/>
                                    </p:animScale>
                                    <p:animScale>
                                      <p:cBhvr>
                                        <p:cTn id="56" dur="26">
                                          <p:stCondLst>
                                            <p:cond delay="1808"/>
                                          </p:stCondLst>
                                        </p:cTn>
                                        <p:tgtEl>
                                          <p:spTgt spid="615434"/>
                                        </p:tgtEl>
                                      </p:cBhvr>
                                      <p:to x="100000" y="95000"/>
                                    </p:animScale>
                                    <p:animScale>
                                      <p:cBhvr>
                                        <p:cTn id="57" dur="166" decel="50000">
                                          <p:stCondLst>
                                            <p:cond delay="1834"/>
                                          </p:stCondLst>
                                        </p:cTn>
                                        <p:tgtEl>
                                          <p:spTgt spid="615434"/>
                                        </p:tgtEl>
                                      </p:cBhvr>
                                      <p:to x="100000" y="10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2" nodeType="clickEffect">
                                  <p:stCondLst>
                                    <p:cond delay="0"/>
                                  </p:stCondLst>
                                  <p:childTnLst>
                                    <p:set>
                                      <p:cBhvr>
                                        <p:cTn id="61" dur="1" fill="hold">
                                          <p:stCondLst>
                                            <p:cond delay="0"/>
                                          </p:stCondLst>
                                        </p:cTn>
                                        <p:tgtEl>
                                          <p:spTgt spid="615430"/>
                                        </p:tgtEl>
                                        <p:attrNameLst>
                                          <p:attrName>style.visibility</p:attrName>
                                        </p:attrNameLst>
                                      </p:cBhvr>
                                      <p:to>
                                        <p:strVal val="visible"/>
                                      </p:to>
                                    </p:set>
                                    <p:animEffect transition="in" filter="wipe(up)">
                                      <p:cBhvr>
                                        <p:cTn id="62" dur="500"/>
                                        <p:tgtEl>
                                          <p:spTgt spid="6154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615435"/>
                                        </p:tgtEl>
                                        <p:attrNameLst>
                                          <p:attrName>style.visibility</p:attrName>
                                        </p:attrNameLst>
                                      </p:cBhvr>
                                      <p:to>
                                        <p:strVal val="visible"/>
                                      </p:to>
                                    </p:set>
                                    <p:anim calcmode="lin" valueType="num">
                                      <p:cBhvr>
                                        <p:cTn id="67" dur="1000" fill="hold"/>
                                        <p:tgtEl>
                                          <p:spTgt spid="615435"/>
                                        </p:tgtEl>
                                        <p:attrNameLst>
                                          <p:attrName>ppt_w</p:attrName>
                                        </p:attrNameLst>
                                      </p:cBhvr>
                                      <p:tavLst>
                                        <p:tav tm="0">
                                          <p:val>
                                            <p:strVal val="#ppt_w*0.70"/>
                                          </p:val>
                                        </p:tav>
                                        <p:tav tm="100000">
                                          <p:val>
                                            <p:strVal val="#ppt_w"/>
                                          </p:val>
                                        </p:tav>
                                      </p:tavLst>
                                    </p:anim>
                                    <p:anim calcmode="lin" valueType="num">
                                      <p:cBhvr>
                                        <p:cTn id="68" dur="1000" fill="hold"/>
                                        <p:tgtEl>
                                          <p:spTgt spid="615435"/>
                                        </p:tgtEl>
                                        <p:attrNameLst>
                                          <p:attrName>ppt_h</p:attrName>
                                        </p:attrNameLst>
                                      </p:cBhvr>
                                      <p:tavLst>
                                        <p:tav tm="0">
                                          <p:val>
                                            <p:strVal val="#ppt_h"/>
                                          </p:val>
                                        </p:tav>
                                        <p:tav tm="100000">
                                          <p:val>
                                            <p:strVal val="#ppt_h"/>
                                          </p:val>
                                        </p:tav>
                                      </p:tavLst>
                                    </p:anim>
                                    <p:animEffect transition="in" filter="fade">
                                      <p:cBhvr>
                                        <p:cTn id="69" dur="1000"/>
                                        <p:tgtEl>
                                          <p:spTgt spid="615435"/>
                                        </p:tgtEl>
                                      </p:cBhvr>
                                    </p:animEffect>
                                  </p:childTnLst>
                                </p:cTn>
                              </p:par>
                              <p:par>
                                <p:cTn id="70" presetID="22" presetClass="exit" presetSubtype="1" fill="hold" grpId="3" nodeType="withEffect">
                                  <p:stCondLst>
                                    <p:cond delay="0"/>
                                  </p:stCondLst>
                                  <p:childTnLst>
                                    <p:animEffect transition="out" filter="wipe(up)">
                                      <p:cBhvr>
                                        <p:cTn id="71" dur="500"/>
                                        <p:tgtEl>
                                          <p:spTgt spid="615430"/>
                                        </p:tgtEl>
                                      </p:cBhvr>
                                    </p:animEffect>
                                    <p:set>
                                      <p:cBhvr>
                                        <p:cTn id="72" dur="1" fill="hold">
                                          <p:stCondLst>
                                            <p:cond delay="499"/>
                                          </p:stCondLst>
                                        </p:cTn>
                                        <p:tgtEl>
                                          <p:spTgt spid="615430"/>
                                        </p:tgtEl>
                                        <p:attrNameLst>
                                          <p:attrName>style.visibility</p:attrName>
                                        </p:attrNameLst>
                                      </p:cBhvr>
                                      <p:to>
                                        <p:strVal val="hidden"/>
                                      </p:to>
                                    </p:set>
                                  </p:childTnLst>
                                </p:cTn>
                              </p:par>
                              <p:par>
                                <p:cTn id="73" presetID="22" presetClass="entr" presetSubtype="4" fill="hold" grpId="0" nodeType="withEffect">
                                  <p:stCondLst>
                                    <p:cond delay="0"/>
                                  </p:stCondLst>
                                  <p:childTnLst>
                                    <p:set>
                                      <p:cBhvr>
                                        <p:cTn id="74" dur="1" fill="hold">
                                          <p:stCondLst>
                                            <p:cond delay="0"/>
                                          </p:stCondLst>
                                        </p:cTn>
                                        <p:tgtEl>
                                          <p:spTgt spid="615436"/>
                                        </p:tgtEl>
                                        <p:attrNameLst>
                                          <p:attrName>style.visibility</p:attrName>
                                        </p:attrNameLst>
                                      </p:cBhvr>
                                      <p:to>
                                        <p:strVal val="visible"/>
                                      </p:to>
                                    </p:set>
                                    <p:animEffect transition="in" filter="wipe(down)">
                                      <p:cBhvr>
                                        <p:cTn id="75" dur="500"/>
                                        <p:tgtEl>
                                          <p:spTgt spid="615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8" grpId="0" animBg="1"/>
      <p:bldP spid="615430" grpId="0" animBg="1"/>
      <p:bldP spid="615430" grpId="1" animBg="1"/>
      <p:bldP spid="615430" grpId="2" animBg="1"/>
      <p:bldP spid="615430" grpId="3" animBg="1"/>
      <p:bldP spid="615433" grpId="0" animBg="1"/>
      <p:bldP spid="615434" grpId="0" animBg="1"/>
      <p:bldP spid="615435" grpId="0" animBg="1"/>
      <p:bldP spid="6154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18900000" scaled="1"/>
        </a:gradFill>
        <a:effectLst/>
      </p:bgPr>
    </p:bg>
    <p:spTree>
      <p:nvGrpSpPr>
        <p:cNvPr id="1" name=""/>
        <p:cNvGrpSpPr/>
        <p:nvPr/>
      </p:nvGrpSpPr>
      <p:grpSpPr>
        <a:xfrm>
          <a:off x="0" y="0"/>
          <a:ext cx="0" cy="0"/>
          <a:chOff x="0" y="0"/>
          <a:chExt cx="0" cy="0"/>
        </a:xfrm>
      </p:grpSpPr>
      <p:sp>
        <p:nvSpPr>
          <p:cNvPr id="477186" name="Rectangle 8"/>
          <p:cNvSpPr>
            <a:spLocks noChangeArrowheads="1"/>
          </p:cNvSpPr>
          <p:nvPr/>
        </p:nvSpPr>
        <p:spPr bwMode="auto">
          <a:xfrm>
            <a:off x="0" y="0"/>
            <a:ext cx="9144000" cy="6858000"/>
          </a:xfrm>
          <a:prstGeom prst="rect">
            <a:avLst/>
          </a:prstGeom>
          <a:solidFill>
            <a:srgbClr val="0000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charset="0"/>
              <a:ea typeface="ＭＳ Ｐゴシック" charset="0"/>
              <a:cs typeface="+mn-cs"/>
            </a:endParaRPr>
          </a:p>
        </p:txBody>
      </p:sp>
      <p:graphicFrame>
        <p:nvGraphicFramePr>
          <p:cNvPr id="5" name="Table 4"/>
          <p:cNvGraphicFramePr>
            <a:graphicFrameLocks noGrp="1"/>
          </p:cNvGraphicFramePr>
          <p:nvPr/>
        </p:nvGraphicFramePr>
        <p:xfrm>
          <a:off x="15054" y="328882"/>
          <a:ext cx="9144002" cy="6575206"/>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42392">
                  <a:extLst>
                    <a:ext uri="{9D8B030D-6E8A-4147-A177-3AD203B41FA5}">
                      <a16:colId xmlns:a16="http://schemas.microsoft.com/office/drawing/2014/main" val="20003"/>
                    </a:ext>
                  </a:extLst>
                </a:gridCol>
                <a:gridCol w="691109">
                  <a:extLst>
                    <a:ext uri="{9D8B030D-6E8A-4147-A177-3AD203B41FA5}">
                      <a16:colId xmlns:a16="http://schemas.microsoft.com/office/drawing/2014/main" val="20004"/>
                    </a:ext>
                  </a:extLst>
                </a:gridCol>
                <a:gridCol w="677044">
                  <a:extLst>
                    <a:ext uri="{9D8B030D-6E8A-4147-A177-3AD203B41FA5}">
                      <a16:colId xmlns:a16="http://schemas.microsoft.com/office/drawing/2014/main" val="87033734"/>
                    </a:ext>
                  </a:extLst>
                </a:gridCol>
                <a:gridCol w="720081">
                  <a:extLst>
                    <a:ext uri="{9D8B030D-6E8A-4147-A177-3AD203B41FA5}">
                      <a16:colId xmlns:a16="http://schemas.microsoft.com/office/drawing/2014/main" val="3220415303"/>
                    </a:ext>
                  </a:extLst>
                </a:gridCol>
                <a:gridCol w="864096">
                  <a:extLst>
                    <a:ext uri="{9D8B030D-6E8A-4147-A177-3AD203B41FA5}">
                      <a16:colId xmlns:a16="http://schemas.microsoft.com/office/drawing/2014/main" val="20005"/>
                    </a:ext>
                  </a:extLst>
                </a:gridCol>
                <a:gridCol w="90108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838200">
                  <a:extLst>
                    <a:ext uri="{9D8B030D-6E8A-4147-A177-3AD203B41FA5}">
                      <a16:colId xmlns:a16="http://schemas.microsoft.com/office/drawing/2014/main" val="20010"/>
                    </a:ext>
                  </a:extLst>
                </a:gridCol>
                <a:gridCol w="990600">
                  <a:extLst>
                    <a:ext uri="{9D8B030D-6E8A-4147-A177-3AD203B41FA5}">
                      <a16:colId xmlns:a16="http://schemas.microsoft.com/office/drawing/2014/main" val="20011"/>
                    </a:ext>
                  </a:extLst>
                </a:gridCol>
              </a:tblGrid>
              <a:tr h="456213">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bg1"/>
                          </a:solidFill>
                          <a:effectLst/>
                          <a:latin typeface="Arial" charset="0"/>
                          <a:ea typeface="Times New Roman" charset="0"/>
                          <a:cs typeface="Arial" charset="0"/>
                        </a:rPr>
                        <a:t>سيادة الله الشاملة في زمن الأمم</a:t>
                      </a:r>
                      <a:endParaRPr kumimoji="0" lang="en-US" sz="24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017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Times New Roman" charset="0"/>
                          <a:cs typeface="Arial" charset="0"/>
                        </a:rPr>
                        <a:t>سيادة الله على اليهود</a:t>
                      </a:r>
                      <a:endParaRPr kumimoji="0" lang="en-US" sz="16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Times New Roman" charset="0"/>
                          <a:cs typeface="Arial" charset="0"/>
                        </a:rPr>
                        <a:t>سيادة الله على الأمم</a:t>
                      </a:r>
                      <a:endParaRPr kumimoji="0" lang="en-US" sz="32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Times New Roman" charset="0"/>
                          <a:cs typeface="Arial" charset="0"/>
                        </a:rPr>
                        <a:t>سيادة الله على حياة  دانيال</a:t>
                      </a:r>
                      <a:endParaRPr kumimoji="0" lang="en-US" sz="32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604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الأصحاحات8-12</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الأصحاح2-7</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الأصحاح1</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3455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Times New Roman" charset="0"/>
                          <a:cs typeface="Arial" charset="0"/>
                        </a:rPr>
                        <a:t>رؤى</a:t>
                      </a:r>
                      <a:endParaRPr kumimoji="0" lang="en-US" sz="16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رؤى بأسلوب سردي</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سردي</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455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عبري</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آرامي</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عبري</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406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اسماء الله عند اليهود</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أسماء الله عند الأمم</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أسماء الله عند الأمم</a:t>
                      </a: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77871">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ضمير المتكلم</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cs typeface="Arial" charset="0"/>
                        </a:rPr>
                        <a:t>(</a:t>
                      </a:r>
                      <a:r>
                        <a:rPr kumimoji="0" lang="en-US" altLang="ja-JP" sz="1600" b="1" i="0" u="none" strike="noStrike" cap="none" normalizeH="0" baseline="0" dirty="0">
                          <a:ln>
                            <a:noFill/>
                          </a:ln>
                          <a:solidFill>
                            <a:schemeClr val="bg1"/>
                          </a:solidFill>
                          <a:effectLst/>
                          <a:latin typeface="Arial" charset="0"/>
                          <a:ea typeface="ＭＳ Ｐゴシック" charset="0"/>
                          <a:cs typeface="Arial" charset="0"/>
                        </a:rPr>
                        <a:t>"</a:t>
                      </a:r>
                      <a:r>
                        <a:rPr kumimoji="0" lang="ar-JO" altLang="ja-JP" sz="1600" b="1" i="0" u="none" strike="noStrike" cap="none" normalizeH="0" baseline="0" dirty="0">
                          <a:ln>
                            <a:noFill/>
                          </a:ln>
                          <a:solidFill>
                            <a:schemeClr val="bg1"/>
                          </a:solidFill>
                          <a:effectLst/>
                          <a:latin typeface="Arial" charset="0"/>
                          <a:ea typeface="ＭＳ Ｐゴシック" charset="0"/>
                          <a:cs typeface="Arial" charset="0"/>
                        </a:rPr>
                        <a:t>أنا</a:t>
                      </a:r>
                      <a:r>
                        <a:rPr kumimoji="0" lang="en-US" altLang="ja-JP" sz="1600" b="1" i="0" u="none" strike="noStrike" cap="none" normalizeH="0" baseline="0" dirty="0">
                          <a:ln>
                            <a:noFill/>
                          </a:ln>
                          <a:solidFill>
                            <a:schemeClr val="bg1"/>
                          </a:solidFill>
                          <a:effectLst/>
                          <a:latin typeface="Arial" charset="0"/>
                          <a:ea typeface="ＭＳ Ｐゴシック" charset="0"/>
                          <a:cs typeface="Arial" charset="0"/>
                        </a:rPr>
                        <a:t>")</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الضمير الغائب</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("دانيال")</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ضمير الغائب</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("دانيال")</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7871">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الملاك يقدم تفسير لحلم دانيال</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دانيال يفسر الحلم للملك</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rgbClr val="FFFFFF"/>
                          </a:solidFill>
                          <a:effectLst/>
                          <a:latin typeface="Arial" charset="0"/>
                          <a:ea typeface="ＭＳ Ｐゴシック" charset="0"/>
                          <a:cs typeface="Arial" charset="0"/>
                        </a:rPr>
                        <a:t>النموذج الذي قدمه دانيال</a:t>
                      </a:r>
                      <a:endParaRPr kumimoji="0" lang="en-US" sz="1600" b="1" i="0" u="none" strike="noStrike" cap="none" normalizeH="0" baseline="0" dirty="0">
                        <a:ln>
                          <a:noFill/>
                        </a:ln>
                        <a:solidFill>
                          <a:srgbClr val="FFFFFF"/>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3455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مستقبل إسرائيل</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الملوك</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الصور </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دانيال الإنسان</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98594">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الفترة مابين العهدين إالى الضيقة</a:t>
                      </a: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10-12</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الرجوع إلى السبعون</a:t>
                      </a: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9</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مادي وفارس </a:t>
                      </a: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إلى اليونان</a:t>
                      </a: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8</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الجميع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7</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الوحوش</a:t>
                      </a: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داريوس</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6</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الأسود</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بلشصّر</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5</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الوليمة</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نبوخدنصّر </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4</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السبيّ</a:t>
                      </a: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الذهب</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3</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الأتون</a:t>
                      </a: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التنوع</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2</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الترقيّة</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1100" b="1" i="0" u="none" strike="noStrike" cap="none" normalizeH="0" baseline="0" dirty="0">
                          <a:ln>
                            <a:noFill/>
                          </a:ln>
                          <a:solidFill>
                            <a:schemeClr val="bg1"/>
                          </a:solidFill>
                          <a:effectLst/>
                          <a:latin typeface="Arial" charset="0"/>
                          <a:ea typeface="ＭＳ Ｐゴシック" charset="0"/>
                          <a:cs typeface="Arial" charset="0"/>
                        </a:rPr>
                        <a:t>المديح</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ＭＳ Ｐゴシック" charset="0"/>
                          <a:cs typeface="Arial" charset="0"/>
                        </a:rPr>
                        <a:t>1: 17-21</a:t>
                      </a: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1100" b="1" i="0" u="none" strike="noStrike" cap="none" normalizeH="0" baseline="0" dirty="0">
                          <a:ln>
                            <a:noFill/>
                          </a:ln>
                          <a:solidFill>
                            <a:schemeClr val="bg1"/>
                          </a:solidFill>
                          <a:effectLst/>
                          <a:latin typeface="Arial" charset="0"/>
                          <a:ea typeface="Times New Roman" charset="0"/>
                          <a:cs typeface="Arial" charset="0"/>
                        </a:rPr>
                        <a:t>الطعام</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ea typeface="Times New Roman" charset="0"/>
                          <a:cs typeface="Arial" charset="0"/>
                        </a:rPr>
                        <a:t> </a:t>
                      </a:r>
                      <a:r>
                        <a:rPr kumimoji="0" lang="ar-JO" sz="1100" b="1" i="0" u="none" strike="noStrike" cap="none" normalizeH="0" baseline="0" dirty="0">
                          <a:ln>
                            <a:noFill/>
                          </a:ln>
                          <a:solidFill>
                            <a:schemeClr val="bg1"/>
                          </a:solidFill>
                          <a:effectLst/>
                          <a:latin typeface="Arial" charset="0"/>
                          <a:ea typeface="Times New Roman" charset="0"/>
                          <a:cs typeface="Arial" charset="0"/>
                        </a:rPr>
                        <a:t>1:8-16</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السبي</a:t>
                      </a: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endParaRPr kumimoji="0" lang="ar-JO"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ar-JO" sz="1100" b="1" i="0" u="none" strike="noStrike" cap="none" normalizeH="0" baseline="0" dirty="0">
                          <a:ln>
                            <a:noFill/>
                          </a:ln>
                          <a:solidFill>
                            <a:schemeClr val="bg1"/>
                          </a:solidFill>
                          <a:effectLst/>
                          <a:latin typeface="Arial" charset="0"/>
                          <a:ea typeface="Times New Roman" charset="0"/>
                          <a:cs typeface="Arial" charset="0"/>
                        </a:rPr>
                        <a:t>1: 1-7</a:t>
                      </a:r>
                      <a:endParaRPr kumimoji="0" lang="en-US" sz="1100" b="1" i="0" u="none" strike="noStrike" cap="none" normalizeH="0" baseline="0" dirty="0">
                        <a:ln>
                          <a:noFill/>
                        </a:ln>
                        <a:solidFill>
                          <a:schemeClr val="bg1"/>
                        </a:solidFill>
                        <a:effectLst/>
                        <a:latin typeface="Arial" charset="0"/>
                        <a:ea typeface="Times New Roma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9"/>
                  </a:ext>
                </a:extLst>
              </a:tr>
              <a:tr h="334555">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ＭＳ Ｐゴシック" charset="0"/>
                          <a:cs typeface="Arial" charset="0"/>
                        </a:rPr>
                        <a:t>بابل</a:t>
                      </a:r>
                      <a:endParaRPr kumimoji="0" lang="en-US" sz="1600" b="1" i="0" u="none" strike="noStrike" cap="none" normalizeH="0" baseline="0" dirty="0">
                        <a:ln>
                          <a:noFill/>
                        </a:ln>
                        <a:solidFill>
                          <a:schemeClr val="bg1"/>
                        </a:solidFill>
                        <a:effectLst/>
                        <a:latin typeface="Arial" charset="0"/>
                        <a:ea typeface="ＭＳ Ｐゴシック"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34555">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bg1"/>
                          </a:solidFill>
                          <a:effectLst/>
                          <a:latin typeface="Arial" charset="0"/>
                          <a:ea typeface="Times New Roman" charset="0"/>
                          <a:cs typeface="Arial" charset="0"/>
                        </a:rPr>
                        <a:t>605-536 ق.م</a:t>
                      </a:r>
                      <a:endParaRPr kumimoji="0" lang="en-US" sz="2000" b="1" i="0" u="none" strike="noStrike" cap="none" normalizeH="0" baseline="0" dirty="0">
                        <a:ln>
                          <a:noFill/>
                        </a:ln>
                        <a:solidFill>
                          <a:schemeClr val="bg1"/>
                        </a:solidFill>
                        <a:effectLst/>
                        <a:latin typeface="Arial" charset="0"/>
                        <a:ea typeface="Times New Roman" charset="0"/>
                        <a:cs typeface="Arial" charset="0"/>
                      </a:endParaRPr>
                    </a:p>
                  </a:txBody>
                  <a:tcPr marT="45718" marB="457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550919" name="Oval 7"/>
          <p:cNvSpPr>
            <a:spLocks noChangeArrowheads="1"/>
          </p:cNvSpPr>
          <p:nvPr/>
        </p:nvSpPr>
        <p:spPr bwMode="auto">
          <a:xfrm>
            <a:off x="152400" y="332656"/>
            <a:ext cx="8991600" cy="365760"/>
          </a:xfrm>
          <a:prstGeom prst="ellipse">
            <a:avLst/>
          </a:prstGeom>
          <a:noFill/>
          <a:ln w="38100">
            <a:solidFill>
              <a:srgbClr val="FF0000"/>
            </a:solidFill>
            <a:round/>
            <a:headEnd/>
            <a:tailEnd type="none" w="lg" len="lg"/>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mn-cs"/>
            </a:endParaRPr>
          </a:p>
        </p:txBody>
      </p:sp>
      <p:sp>
        <p:nvSpPr>
          <p:cNvPr id="477255" name="Title 7"/>
          <p:cNvSpPr>
            <a:spLocks noGrp="1"/>
          </p:cNvSpPr>
          <p:nvPr>
            <p:ph type="title"/>
          </p:nvPr>
        </p:nvSpPr>
        <p:spPr>
          <a:xfrm>
            <a:off x="685800" y="-42611"/>
            <a:ext cx="7772400" cy="375267"/>
          </a:xfrm>
        </p:spPr>
        <p:txBody>
          <a:bodyPr/>
          <a:lstStyle/>
          <a:p>
            <a:r>
              <a:rPr lang="ar-JO" sz="2800" dirty="0">
                <a:solidFill>
                  <a:srgbClr val="FFFFFF"/>
                </a:solidFill>
                <a:latin typeface="Arial" charset="0"/>
                <a:ea typeface="ＭＳ Ｐゴシック" charset="0"/>
                <a:cs typeface="Arial" charset="0"/>
              </a:rPr>
              <a:t>مخطط سفر دانيال </a:t>
            </a:r>
            <a:endParaRPr lang="en-US" sz="2800" dirty="0">
              <a:solidFill>
                <a:srgbClr val="FFFFFF"/>
              </a:solidFill>
              <a:latin typeface="Arial" charset="0"/>
              <a:ea typeface="ＭＳ Ｐゴシック" charset="0"/>
              <a:cs typeface="Arial" charset="0"/>
            </a:endParaRPr>
          </a:p>
        </p:txBody>
      </p:sp>
      <p:sp>
        <p:nvSpPr>
          <p:cNvPr id="477256" name="TextBox 9"/>
          <p:cNvSpPr txBox="1">
            <a:spLocks noChangeArrowheads="1"/>
          </p:cNvSpPr>
          <p:nvPr/>
        </p:nvSpPr>
        <p:spPr bwMode="auto">
          <a:xfrm>
            <a:off x="8445500" y="4554"/>
            <a:ext cx="6126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532</a:t>
            </a:r>
          </a:p>
        </p:txBody>
      </p:sp>
    </p:spTree>
    <p:extLst>
      <p:ext uri="{BB962C8B-B14F-4D97-AF65-F5344CB8AC3E}">
        <p14:creationId xmlns:p14="http://schemas.microsoft.com/office/powerpoint/2010/main" val="236679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50919"/>
                                        </p:tgtEl>
                                        <p:attrNameLst>
                                          <p:attrName>style.visibility</p:attrName>
                                        </p:attrNameLst>
                                      </p:cBhvr>
                                      <p:to>
                                        <p:strVal val="visible"/>
                                      </p:to>
                                    </p:set>
                                    <p:anim calcmode="lin" valueType="num">
                                      <p:cBhvr>
                                        <p:cTn id="7" dur="1000" fill="hold"/>
                                        <p:tgtEl>
                                          <p:spTgt spid="550919"/>
                                        </p:tgtEl>
                                        <p:attrNameLst>
                                          <p:attrName>ppt_w</p:attrName>
                                        </p:attrNameLst>
                                      </p:cBhvr>
                                      <p:tavLst>
                                        <p:tav tm="0">
                                          <p:val>
                                            <p:strVal val="#ppt_w+.3"/>
                                          </p:val>
                                        </p:tav>
                                        <p:tav tm="100000">
                                          <p:val>
                                            <p:strVal val="#ppt_w"/>
                                          </p:val>
                                        </p:tav>
                                      </p:tavLst>
                                    </p:anim>
                                    <p:anim calcmode="lin" valueType="num">
                                      <p:cBhvr>
                                        <p:cTn id="8" dur="1000" fill="hold"/>
                                        <p:tgtEl>
                                          <p:spTgt spid="550919"/>
                                        </p:tgtEl>
                                        <p:attrNameLst>
                                          <p:attrName>ppt_h</p:attrName>
                                        </p:attrNameLst>
                                      </p:cBhvr>
                                      <p:tavLst>
                                        <p:tav tm="0">
                                          <p:val>
                                            <p:strVal val="#ppt_h"/>
                                          </p:val>
                                        </p:tav>
                                        <p:tav tm="100000">
                                          <p:val>
                                            <p:strVal val="#ppt_h"/>
                                          </p:val>
                                        </p:tav>
                                      </p:tavLst>
                                    </p:anim>
                                    <p:animEffect transition="in" filter="fade">
                                      <p:cBhvr>
                                        <p:cTn id="9" dur="1000"/>
                                        <p:tgtEl>
                                          <p:spTgt spid="5509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77255"/>
                                        </p:tgtEl>
                                        <p:attrNameLst>
                                          <p:attrName>style.visibility</p:attrName>
                                        </p:attrNameLst>
                                      </p:cBhvr>
                                      <p:to>
                                        <p:strVal val="visible"/>
                                      </p:to>
                                    </p:set>
                                    <p:anim calcmode="lin" valueType="num">
                                      <p:cBhvr additive="base">
                                        <p:cTn id="14" dur="500" fill="hold"/>
                                        <p:tgtEl>
                                          <p:spTgt spid="477255"/>
                                        </p:tgtEl>
                                        <p:attrNameLst>
                                          <p:attrName>ppt_x</p:attrName>
                                        </p:attrNameLst>
                                      </p:cBhvr>
                                      <p:tavLst>
                                        <p:tav tm="0">
                                          <p:val>
                                            <p:strVal val="#ppt_x"/>
                                          </p:val>
                                        </p:tav>
                                        <p:tav tm="100000">
                                          <p:val>
                                            <p:strVal val="#ppt_x"/>
                                          </p:val>
                                        </p:tav>
                                      </p:tavLst>
                                    </p:anim>
                                    <p:anim calcmode="lin" valueType="num">
                                      <p:cBhvr additive="base">
                                        <p:cTn id="15" dur="500" fill="hold"/>
                                        <p:tgtEl>
                                          <p:spTgt spid="477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9" grpId="0" animBg="1"/>
      <p:bldP spid="4772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1" name="Picture 5" descr="dan 7 beasts lar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7772400" cy="914400"/>
          </a:xfrm>
        </p:spPr>
        <p:txBody>
          <a:bodyPr/>
          <a:lstStyle/>
          <a:p>
            <a:pPr>
              <a:defRPr/>
            </a:pPr>
            <a:r>
              <a:rPr lang="ar-SA" sz="6000" b="1" dirty="0">
                <a:solidFill>
                  <a:srgbClr val="FFFFFF"/>
                </a:solidFill>
                <a:effectLst>
                  <a:glow rad="228600">
                    <a:schemeClr val="tx1"/>
                  </a:glow>
                </a:effectLst>
                <a:latin typeface="Arial" charset="0"/>
                <a:ea typeface="ＭＳ Ｐゴシック" charset="0"/>
                <a:cs typeface="Arial" charset="0"/>
              </a:rPr>
              <a:t>أمم في دانيال ٧</a:t>
            </a:r>
            <a:endParaRPr lang="en-US" sz="6000" b="1" dirty="0">
              <a:solidFill>
                <a:srgbClr val="FFFFFF"/>
              </a:solidFill>
              <a:effectLst>
                <a:glow rad="228600">
                  <a:schemeClr val="tx1"/>
                </a:glow>
              </a:effectLst>
              <a:latin typeface="Arial" charset="0"/>
              <a:ea typeface="ＭＳ Ｐゴシック" charset="0"/>
              <a:cs typeface="Arial" charset="0"/>
            </a:endParaRPr>
          </a:p>
        </p:txBody>
      </p:sp>
      <p:sp>
        <p:nvSpPr>
          <p:cNvPr id="7" name="Title 1"/>
          <p:cNvSpPr txBox="1">
            <a:spLocks/>
          </p:cNvSpPr>
          <p:nvPr/>
        </p:nvSpPr>
        <p:spPr bwMode="auto">
          <a:xfrm>
            <a:off x="228600" y="1981200"/>
            <a:ext cx="3886200" cy="914400"/>
          </a:xfrm>
          <a:prstGeom prst="rect">
            <a:avLst/>
          </a:prstGeom>
          <a:noFill/>
          <a:ln w="9525">
            <a:noFill/>
            <a:miter lim="800000"/>
            <a:headEnd/>
            <a:tailEnd/>
          </a:ln>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rPr>
              <a:t>بابل</a:t>
            </a:r>
            <a:endParaRPr kumimoji="0" lang="en-US"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8" name="Title 1"/>
          <p:cNvSpPr txBox="1">
            <a:spLocks/>
          </p:cNvSpPr>
          <p:nvPr/>
        </p:nvSpPr>
        <p:spPr bwMode="auto">
          <a:xfrm>
            <a:off x="1219200" y="4648200"/>
            <a:ext cx="3886200" cy="914400"/>
          </a:xfrm>
          <a:prstGeom prst="rect">
            <a:avLst/>
          </a:prstGeom>
          <a:noFill/>
          <a:ln w="9525">
            <a:noFill/>
            <a:miter lim="800000"/>
            <a:headEnd/>
            <a:tailEnd/>
          </a:ln>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rPr>
              <a:t>مادي -فارس</a:t>
            </a:r>
            <a:endParaRPr kumimoji="0" lang="en-US"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9" name="Title 1"/>
          <p:cNvSpPr txBox="1">
            <a:spLocks/>
          </p:cNvSpPr>
          <p:nvPr/>
        </p:nvSpPr>
        <p:spPr bwMode="auto">
          <a:xfrm>
            <a:off x="3886200" y="2286000"/>
            <a:ext cx="3886200" cy="914400"/>
          </a:xfrm>
          <a:prstGeom prst="rect">
            <a:avLst/>
          </a:prstGeom>
          <a:noFill/>
          <a:ln w="9525">
            <a:noFill/>
            <a:miter lim="800000"/>
            <a:headEnd/>
            <a:tailEnd/>
          </a:ln>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rPr>
              <a:t>اليونان</a:t>
            </a:r>
            <a:endParaRPr kumimoji="0" lang="en-US"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10" name="Title 1"/>
          <p:cNvSpPr txBox="1">
            <a:spLocks/>
          </p:cNvSpPr>
          <p:nvPr/>
        </p:nvSpPr>
        <p:spPr bwMode="auto">
          <a:xfrm>
            <a:off x="4267200" y="4343400"/>
            <a:ext cx="3886200" cy="914400"/>
          </a:xfrm>
          <a:prstGeom prst="rect">
            <a:avLst/>
          </a:prstGeom>
          <a:noFill/>
          <a:ln w="9525">
            <a:noFill/>
            <a:miter lim="800000"/>
            <a:headEnd/>
            <a:tailEnd/>
          </a:ln>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rPr>
              <a:t>روما</a:t>
            </a:r>
            <a:endParaRPr kumimoji="0" lang="en-US" sz="40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11"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glow rad="228600">
                  <a:srgbClr val="000000"/>
                </a:glo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619786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pPr>
              <a:defRPr/>
            </a:pPr>
            <a:r>
              <a:rPr lang="ar-SA" sz="4000" dirty="0"/>
              <a:t>الوحش١: الأسد المجنح (بابل)</a:t>
            </a:r>
            <a:endParaRPr lang="en-US" sz="4000" dirty="0"/>
          </a:p>
        </p:txBody>
      </p:sp>
      <p:pic>
        <p:nvPicPr>
          <p:cNvPr id="375810" name="Picture 2" descr="beast1Lion_With_Wings_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44563"/>
            <a:ext cx="9180513" cy="591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4777803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pPr>
              <a:defRPr/>
            </a:pPr>
            <a:r>
              <a:rPr lang="ar-SA" sz="4000"/>
              <a:t>الوحش ٢: الدُب (مادي وفارس)</a:t>
            </a:r>
            <a:endParaRPr lang="en-US" sz="4000"/>
          </a:p>
        </p:txBody>
      </p:sp>
      <p:pic>
        <p:nvPicPr>
          <p:cNvPr id="376834" name="Picture 3" descr="beast2Red_Bear_With_Rib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52513"/>
            <a:ext cx="9144000" cy="554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602371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7" name="Picture 3" descr="beast3.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314325"/>
            <a:ext cx="9144000" cy="654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44450"/>
            <a:ext cx="9144000" cy="792163"/>
          </a:xfrm>
          <a:solidFill>
            <a:schemeClr val="tx1"/>
          </a:solidFill>
        </p:spPr>
        <p:txBody>
          <a:bodyPr/>
          <a:lstStyle/>
          <a:p>
            <a:pPr>
              <a:defRPr/>
            </a:pPr>
            <a:r>
              <a:rPr lang="ar-SA" sz="4000"/>
              <a:t>الوحش٣: النمر (اليونان)</a:t>
            </a:r>
            <a:endParaRPr lang="en-US" sz="4000"/>
          </a:p>
        </p:txBody>
      </p:sp>
      <p:sp>
        <p:nvSpPr>
          <p:cNvPr id="4"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063969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792163"/>
          </a:xfrm>
        </p:spPr>
        <p:txBody>
          <a:bodyPr/>
          <a:lstStyle/>
          <a:p>
            <a:pPr>
              <a:defRPr/>
            </a:pPr>
            <a:r>
              <a:rPr lang="ar-SA" sz="4000"/>
              <a:t>الوحش٤: حيوان مرعب (روما)</a:t>
            </a:r>
            <a:endParaRPr lang="en-US" sz="4000"/>
          </a:p>
        </p:txBody>
      </p:sp>
      <p:pic>
        <p:nvPicPr>
          <p:cNvPr id="378882" name="Picture 5" descr="daniel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800100"/>
            <a:ext cx="9180513" cy="644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2771800" y="5949205"/>
            <a:ext cx="6181268"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a:ln>
                  <a:noFill/>
                </a:ln>
                <a:solidFill>
                  <a:srgbClr val="FFFFFF"/>
                </a:solidFill>
                <a:effectLst>
                  <a:glow rad="317500">
                    <a:srgbClr val="000000">
                      <a:alpha val="75000"/>
                    </a:srgbClr>
                  </a:glow>
                  <a:outerShdw blurRad="38100" dist="38100" dir="2700000" algn="tl">
                    <a:srgbClr val="000000">
                      <a:alpha val="43137"/>
                    </a:srgbClr>
                  </a:outerShdw>
                </a:effectLst>
                <a:uLnTx/>
                <a:uFillTx/>
                <a:latin typeface="Arial"/>
                <a:ea typeface="ＭＳ Ｐゴシック" pitchFamily="-112" charset="-128"/>
                <a:cs typeface="Arial"/>
              </a:rPr>
              <a:t>دانيال٧:٧</a:t>
            </a:r>
            <a:endParaRPr kumimoji="0" lang="en-US" sz="4000" b="1" i="0" u="none" strike="noStrike" kern="1200" cap="none" spc="0" normalizeH="0" baseline="0" noProof="0">
              <a:ln>
                <a:noFill/>
              </a:ln>
              <a:solidFill>
                <a:srgbClr val="FFFFFF"/>
              </a:solidFill>
              <a:effectLst>
                <a:glow rad="317500">
                  <a:srgbClr val="000000">
                    <a:alpha val="75000"/>
                  </a:srgbClr>
                </a:glow>
                <a:outerShdw blurRad="38100" dist="38100" dir="2700000" algn="tl">
                  <a:srgbClr val="000000">
                    <a:alpha val="43137"/>
                  </a:srgbClr>
                </a:outerShdw>
              </a:effectLst>
              <a:uLnTx/>
              <a:uFillTx/>
              <a:latin typeface="Arial"/>
              <a:ea typeface="ＭＳ Ｐゴシック" pitchFamily="-112" charset="-128"/>
              <a:cs typeface="Arial"/>
            </a:endParaRPr>
          </a:p>
        </p:txBody>
      </p:sp>
      <p:sp>
        <p:nvSpPr>
          <p:cNvPr id="5"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568631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2" descr="littlehor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43448"/>
            <a:ext cx="9144000" cy="792163"/>
          </a:xfrm>
        </p:spPr>
        <p:txBody>
          <a:bodyPr/>
          <a:lstStyle/>
          <a:p>
            <a:pPr>
              <a:defRPr/>
            </a:pPr>
            <a:r>
              <a:rPr lang="ar-SA" sz="4000">
                <a:effectLst>
                  <a:glow rad="317500">
                    <a:schemeClr val="tx2">
                      <a:alpha val="75000"/>
                    </a:schemeClr>
                  </a:glow>
                  <a:outerShdw blurRad="38100" dist="38100" dir="2700000" algn="tl">
                    <a:srgbClr val="000000">
                      <a:alpha val="43137"/>
                    </a:srgbClr>
                  </a:outerShdw>
                </a:effectLst>
              </a:rPr>
              <a:t>وحش بقرن صغير (ضد المسيح)</a:t>
            </a:r>
            <a:endParaRPr lang="en-US" sz="4000">
              <a:effectLst>
                <a:glow rad="317500">
                  <a:schemeClr val="tx2">
                    <a:alpha val="75000"/>
                  </a:schemeClr>
                </a:glow>
                <a:outerShdw blurRad="38100" dist="38100" dir="2700000" algn="tl">
                  <a:srgbClr val="000000">
                    <a:alpha val="43137"/>
                  </a:srgbClr>
                </a:outerShdw>
              </a:effectLst>
            </a:endParaRPr>
          </a:p>
        </p:txBody>
      </p:sp>
      <p:sp>
        <p:nvSpPr>
          <p:cNvPr id="4" name="Title 1"/>
          <p:cNvSpPr txBox="1">
            <a:spLocks/>
          </p:cNvSpPr>
          <p:nvPr/>
        </p:nvSpPr>
        <p:spPr bwMode="auto">
          <a:xfrm>
            <a:off x="2771800" y="5949205"/>
            <a:ext cx="6181268"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a:ln>
                  <a:noFill/>
                </a:ln>
                <a:solidFill>
                  <a:srgbClr val="FFFFFF"/>
                </a:solidFill>
                <a:effectLst>
                  <a:glow rad="317500">
                    <a:srgbClr val="000000">
                      <a:alpha val="75000"/>
                    </a:srgbClr>
                  </a:glow>
                  <a:outerShdw blurRad="38100" dist="38100" dir="2700000" algn="tl">
                    <a:srgbClr val="000000">
                      <a:alpha val="43137"/>
                    </a:srgbClr>
                  </a:outerShdw>
                </a:effectLst>
                <a:uLnTx/>
                <a:uFillTx/>
                <a:latin typeface="Arial"/>
                <a:ea typeface="ＭＳ Ｐゴシック" pitchFamily="-112" charset="-128"/>
                <a:cs typeface="Arial"/>
              </a:rPr>
              <a:t>دانيال٧: ٨</a:t>
            </a:r>
            <a:endParaRPr kumimoji="0" lang="en-US" sz="4000" b="1" i="0" u="none" strike="noStrike" kern="1200" cap="none" spc="0" normalizeH="0" baseline="0" noProof="0">
              <a:ln>
                <a:noFill/>
              </a:ln>
              <a:solidFill>
                <a:srgbClr val="FFFFFF"/>
              </a:solidFill>
              <a:effectLst>
                <a:glow rad="317500">
                  <a:srgbClr val="000000">
                    <a:alpha val="75000"/>
                  </a:srgbClr>
                </a:glow>
                <a:outerShdw blurRad="38100" dist="38100" dir="2700000" algn="tl">
                  <a:srgbClr val="000000">
                    <a:alpha val="43137"/>
                  </a:srgbClr>
                </a:outerShdw>
              </a:effectLst>
              <a:uLnTx/>
              <a:uFillTx/>
              <a:latin typeface="Arial"/>
              <a:ea typeface="ＭＳ Ｐゴシック" pitchFamily="-112" charset="-128"/>
              <a:cs typeface="Arial"/>
            </a:endParaRPr>
          </a:p>
        </p:txBody>
      </p:sp>
      <p:sp>
        <p:nvSpPr>
          <p:cNvPr id="5"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٣٣١</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045372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742402" name="Picture 4" descr="Pict1020"/>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6038" y="1371600"/>
            <a:ext cx="9226551" cy="5486400"/>
          </a:xfrm>
          <a:solidFill>
            <a:srgbClr val="800000"/>
          </a:solidFill>
        </p:spPr>
      </p:pic>
      <p:sp>
        <p:nvSpPr>
          <p:cNvPr id="742403" name="Rectangle 5"/>
          <p:cNvSpPr>
            <a:spLocks noGrp="1" noChangeArrowheads="1"/>
          </p:cNvSpPr>
          <p:nvPr>
            <p:ph type="title"/>
          </p:nvPr>
        </p:nvSpPr>
        <p:spPr>
          <a:xfrm>
            <a:off x="702476" y="22225"/>
            <a:ext cx="7611740" cy="1349375"/>
          </a:xfrm>
          <a:solidFill>
            <a:schemeClr val="hlink"/>
          </a:solidFill>
          <a:ln w="57150">
            <a:noFill/>
            <a:miter lim="800000"/>
            <a:headEnd/>
            <a:tailEnd/>
          </a:ln>
        </p:spPr>
        <p:txBody>
          <a:bodyPr/>
          <a:lstStyle/>
          <a:p>
            <a:r>
              <a:rPr lang="ar-SA" sz="4800" b="1">
                <a:solidFill>
                  <a:srgbClr val="800000"/>
                </a:solidFill>
                <a:latin typeface="Arial" charset="0"/>
                <a:ea typeface="ＭＳ Ｐゴシック" charset="0"/>
              </a:rPr>
              <a:t>السبعون أسبوعاً في دانيال</a:t>
            </a:r>
            <a:br>
              <a:rPr lang="en-US" altLang="ja-JP" sz="4800" b="1">
                <a:solidFill>
                  <a:srgbClr val="800000"/>
                </a:solidFill>
                <a:latin typeface="Arial" charset="0"/>
                <a:ea typeface="ＭＳ Ｐゴシック" charset="0"/>
              </a:rPr>
            </a:br>
            <a:r>
              <a:rPr lang="en-US" altLang="ja-JP" sz="3200" b="1">
                <a:solidFill>
                  <a:srgbClr val="800000"/>
                </a:solidFill>
                <a:latin typeface="Arial" charset="0"/>
                <a:ea typeface="ＭＳ Ｐゴシック" charset="0"/>
              </a:rPr>
              <a:t>(</a:t>
            </a:r>
            <a:r>
              <a:rPr lang="ar-SA" altLang="ja-JP" sz="3200" b="1">
                <a:solidFill>
                  <a:srgbClr val="800000"/>
                </a:solidFill>
                <a:latin typeface="Arial" charset="0"/>
                <a:ea typeface="ＭＳ Ｐゴシック" charset="0"/>
              </a:rPr>
              <a:t>دانيال ٩: ٢٤-٢٧</a:t>
            </a:r>
            <a:r>
              <a:rPr lang="en-US" altLang="ja-JP" sz="3200" b="1">
                <a:solidFill>
                  <a:srgbClr val="800000"/>
                </a:solidFill>
                <a:latin typeface="Arial" charset="0"/>
                <a:ea typeface="ＭＳ Ｐゴシック" charset="0"/>
              </a:rPr>
              <a:t>)</a:t>
            </a:r>
            <a:endParaRPr lang="en-US" sz="3200" b="1">
              <a:solidFill>
                <a:srgbClr val="800000"/>
              </a:solidFill>
              <a:latin typeface="Arial" charset="0"/>
              <a:ea typeface="ＭＳ Ｐゴシック" charset="0"/>
            </a:endParaRPr>
          </a:p>
        </p:txBody>
      </p:sp>
      <p:sp>
        <p:nvSpPr>
          <p:cNvPr id="563207" name="Rectangle 7"/>
          <p:cNvSpPr>
            <a:spLocks noChangeArrowheads="1"/>
          </p:cNvSpPr>
          <p:nvPr/>
        </p:nvSpPr>
        <p:spPr bwMode="auto">
          <a:xfrm>
            <a:off x="7308850" y="4349750"/>
            <a:ext cx="257175" cy="533400"/>
          </a:xfrm>
          <a:prstGeom prst="rect">
            <a:avLst/>
          </a:prstGeom>
          <a:noFill/>
          <a:ln w="76200">
            <a:solidFill>
              <a:srgbClr val="FF0000"/>
            </a:solidFill>
            <a:miter lim="800000"/>
            <a:headEnd/>
            <a:tailEnd type="none" w="lg" len="lg"/>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63208" name="Oval 8"/>
          <p:cNvSpPr>
            <a:spLocks noChangeArrowheads="1"/>
          </p:cNvSpPr>
          <p:nvPr/>
        </p:nvSpPr>
        <p:spPr bwMode="auto">
          <a:xfrm>
            <a:off x="1547813" y="4489450"/>
            <a:ext cx="2160587" cy="685800"/>
          </a:xfrm>
          <a:prstGeom prst="ellipse">
            <a:avLst/>
          </a:prstGeom>
          <a:noFill/>
          <a:ln w="76200">
            <a:solidFill>
              <a:srgbClr val="FF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63209" name="Text Box 9"/>
          <p:cNvSpPr txBox="1">
            <a:spLocks noChangeArrowheads="1"/>
          </p:cNvSpPr>
          <p:nvPr/>
        </p:nvSpPr>
        <p:spPr bwMode="auto">
          <a:xfrm>
            <a:off x="755650" y="6381750"/>
            <a:ext cx="1295400"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Comic Sans MS" charset="0"/>
                <a:ea typeface="ＭＳ Ｐゴシック" charset="0"/>
              </a:rPr>
              <a:t>٤٤٤ ق.م</a:t>
            </a:r>
            <a:endParaRPr kumimoji="0" lang="en-US" sz="1800" b="1" i="0" u="none" strike="noStrike" kern="1200" cap="none" spc="0" normalizeH="0" baseline="0" noProof="0">
              <a:ln>
                <a:noFill/>
              </a:ln>
              <a:solidFill>
                <a:srgbClr val="FF0000"/>
              </a:solidFill>
              <a:effectLst/>
              <a:uLnTx/>
              <a:uFillTx/>
              <a:latin typeface="Comic Sans MS" charset="0"/>
              <a:ea typeface="ＭＳ Ｐゴシック" charset="0"/>
            </a:endParaRPr>
          </a:p>
        </p:txBody>
      </p:sp>
      <p:sp>
        <p:nvSpPr>
          <p:cNvPr id="563210" name="Text Box 10"/>
          <p:cNvSpPr txBox="1">
            <a:spLocks noChangeArrowheads="1"/>
          </p:cNvSpPr>
          <p:nvPr/>
        </p:nvSpPr>
        <p:spPr bwMode="auto">
          <a:xfrm>
            <a:off x="2987675" y="6381750"/>
            <a:ext cx="1295400" cy="3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0" u="none" strike="noStrike" kern="1200" cap="none" spc="0" normalizeH="0" baseline="0" noProof="0">
                <a:ln>
                  <a:noFill/>
                </a:ln>
                <a:solidFill>
                  <a:srgbClr val="FF0000"/>
                </a:solidFill>
                <a:effectLst/>
                <a:uLnTx/>
                <a:uFillTx/>
                <a:latin typeface="Comic Sans MS" charset="0"/>
                <a:ea typeface="ＭＳ Ｐゴシック" charset="0"/>
              </a:rPr>
              <a:t>٣٣ </a:t>
            </a:r>
            <a:r>
              <a:rPr kumimoji="0" lang="ar-SA" sz="1800" b="1" i="0" u="none" strike="noStrike" kern="1200" cap="none" spc="0" normalizeH="0" baseline="0" noProof="0" err="1">
                <a:ln>
                  <a:noFill/>
                </a:ln>
                <a:solidFill>
                  <a:srgbClr val="FF0000"/>
                </a:solidFill>
                <a:effectLst/>
                <a:uLnTx/>
                <a:uFillTx/>
                <a:latin typeface="Comic Sans MS" charset="0"/>
                <a:ea typeface="ＭＳ Ｐゴシック" charset="0"/>
              </a:rPr>
              <a:t>م</a:t>
            </a: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63211" name="AutoShape 11"/>
          <p:cNvSpPr>
            <a:spLocks noChangeArrowheads="1"/>
          </p:cNvSpPr>
          <p:nvPr/>
        </p:nvSpPr>
        <p:spPr bwMode="auto">
          <a:xfrm>
            <a:off x="2195513" y="6413500"/>
            <a:ext cx="190500" cy="466725"/>
          </a:xfrm>
          <a:prstGeom prst="homePlate">
            <a:avLst>
              <a:gd name="adj" fmla="val 25000"/>
            </a:avLst>
          </a:prstGeom>
          <a:solidFill>
            <a:schemeClr val="accent1"/>
          </a:solidFill>
          <a:ln w="9525">
            <a:solidFill>
              <a:schemeClr val="tx1"/>
            </a:solidFill>
            <a:miter lim="800000"/>
            <a:headEnd/>
            <a:tailEnd type="none" w="lg" len="lg"/>
          </a:ln>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63212" name="Text Box 12"/>
          <p:cNvSpPr txBox="1">
            <a:spLocks noChangeArrowheads="1"/>
          </p:cNvSpPr>
          <p:nvPr/>
        </p:nvSpPr>
        <p:spPr bwMode="auto">
          <a:xfrm>
            <a:off x="1693863" y="6021388"/>
            <a:ext cx="1654175"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Comic Sans MS" charset="0"/>
                <a:ea typeface="ＭＳ Ｐゴシック" charset="0"/>
              </a:rPr>
              <a:t>٦٩ اسبوعا</a:t>
            </a:r>
            <a:endParaRPr kumimoji="0" lang="en-US" sz="1800" b="1" i="0" u="none" strike="noStrike" kern="1200" cap="none" spc="0" normalizeH="0" baseline="0" noProof="0">
              <a:ln>
                <a:noFill/>
              </a:ln>
              <a:solidFill>
                <a:srgbClr val="FF0000"/>
              </a:solidFill>
              <a:effectLst/>
              <a:uLnTx/>
              <a:uFillTx/>
              <a:latin typeface="Comic Sans MS" charset="0"/>
              <a:ea typeface="ＭＳ Ｐゴシック" charset="0"/>
            </a:endParaRPr>
          </a:p>
        </p:txBody>
      </p:sp>
      <p:sp>
        <p:nvSpPr>
          <p:cNvPr id="10"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٣٣٢</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 name="Text Box 1028"/>
          <p:cNvSpPr txBox="1">
            <a:spLocks noChangeArrowheads="1"/>
          </p:cNvSpPr>
          <p:nvPr/>
        </p:nvSpPr>
        <p:spPr bwMode="auto">
          <a:xfrm>
            <a:off x="702476" y="1332730"/>
            <a:ext cx="7611740" cy="366712"/>
          </a:xfrm>
          <a:prstGeom prst="rect">
            <a:avLst/>
          </a:prstGeom>
          <a:solidFill>
            <a:srgbClr val="01020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R. Ludwigson, </a:t>
            </a:r>
            <a:r>
              <a:rPr kumimoji="0" lang="en-US" sz="1400" b="1" i="1"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A Survey of Bible Prophecy</a:t>
            </a:r>
            <a:r>
              <a:rPr kumimoji="0" lang="en-US" sz="1400" b="1" i="0" u="none" strike="noStrike" kern="1200" cap="none" spc="0" normalizeH="0" baseline="0" noProof="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(Grand Rapids: Zondervan, 1975), 49</a:t>
            </a:r>
          </a:p>
        </p:txBody>
      </p:sp>
    </p:spTree>
    <p:extLst>
      <p:ext uri="{BB962C8B-B14F-4D97-AF65-F5344CB8AC3E}">
        <p14:creationId xmlns:p14="http://schemas.microsoft.com/office/powerpoint/2010/main" val="1365613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09"/>
                                        </p:tgtEl>
                                        <p:attrNameLst>
                                          <p:attrName>style.visibility</p:attrName>
                                        </p:attrNameLst>
                                      </p:cBhvr>
                                      <p:to>
                                        <p:strVal val="visible"/>
                                      </p:to>
                                    </p:set>
                                    <p:animEffect transition="in" filter="wipe(left)">
                                      <p:cBhvr>
                                        <p:cTn id="7" dur="500"/>
                                        <p:tgtEl>
                                          <p:spTgt spid="56320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3211"/>
                                        </p:tgtEl>
                                        <p:attrNameLst>
                                          <p:attrName>style.visibility</p:attrName>
                                        </p:attrNameLst>
                                      </p:cBhvr>
                                      <p:to>
                                        <p:strVal val="visible"/>
                                      </p:to>
                                    </p:set>
                                    <p:animEffect transition="in" filter="wipe(left)">
                                      <p:cBhvr>
                                        <p:cTn id="11" dur="500"/>
                                        <p:tgtEl>
                                          <p:spTgt spid="5632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3210"/>
                                        </p:tgtEl>
                                        <p:attrNameLst>
                                          <p:attrName>style.visibility</p:attrName>
                                        </p:attrNameLst>
                                      </p:cBhvr>
                                      <p:to>
                                        <p:strVal val="visible"/>
                                      </p:to>
                                    </p:set>
                                    <p:animEffect transition="in" filter="wipe(left)">
                                      <p:cBhvr>
                                        <p:cTn id="15" dur="500"/>
                                        <p:tgtEl>
                                          <p:spTgt spid="5632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63212"/>
                                        </p:tgtEl>
                                        <p:attrNameLst>
                                          <p:attrName>style.visibility</p:attrName>
                                        </p:attrNameLst>
                                      </p:cBhvr>
                                      <p:to>
                                        <p:strVal val="visible"/>
                                      </p:to>
                                    </p:set>
                                    <p:anim calcmode="lin" valueType="num">
                                      <p:cBhvr>
                                        <p:cTn id="20" dur="1000" fill="hold"/>
                                        <p:tgtEl>
                                          <p:spTgt spid="563212"/>
                                        </p:tgtEl>
                                        <p:attrNameLst>
                                          <p:attrName>ppt_w</p:attrName>
                                        </p:attrNameLst>
                                      </p:cBhvr>
                                      <p:tavLst>
                                        <p:tav tm="0">
                                          <p:val>
                                            <p:strVal val="#ppt_w*0.70"/>
                                          </p:val>
                                        </p:tav>
                                        <p:tav tm="100000">
                                          <p:val>
                                            <p:strVal val="#ppt_w"/>
                                          </p:val>
                                        </p:tav>
                                      </p:tavLst>
                                    </p:anim>
                                    <p:anim calcmode="lin" valueType="num">
                                      <p:cBhvr>
                                        <p:cTn id="21" dur="1000" fill="hold"/>
                                        <p:tgtEl>
                                          <p:spTgt spid="563212"/>
                                        </p:tgtEl>
                                        <p:attrNameLst>
                                          <p:attrName>ppt_h</p:attrName>
                                        </p:attrNameLst>
                                      </p:cBhvr>
                                      <p:tavLst>
                                        <p:tav tm="0">
                                          <p:val>
                                            <p:strVal val="#ppt_h"/>
                                          </p:val>
                                        </p:tav>
                                        <p:tav tm="100000">
                                          <p:val>
                                            <p:strVal val="#ppt_h"/>
                                          </p:val>
                                        </p:tav>
                                      </p:tavLst>
                                    </p:anim>
                                    <p:animEffect transition="in" filter="fade">
                                      <p:cBhvr>
                                        <p:cTn id="22" dur="1000"/>
                                        <p:tgtEl>
                                          <p:spTgt spid="563212"/>
                                        </p:tgtEl>
                                      </p:cBhvr>
                                    </p:animEffect>
                                  </p:childTnLst>
                                </p:cTn>
                              </p:par>
                              <p:par>
                                <p:cTn id="23" presetID="35" presetClass="entr" presetSubtype="0" fill="hold" grpId="0" nodeType="withEffect">
                                  <p:stCondLst>
                                    <p:cond delay="0"/>
                                  </p:stCondLst>
                                  <p:childTnLst>
                                    <p:set>
                                      <p:cBhvr>
                                        <p:cTn id="24" dur="1" fill="hold">
                                          <p:stCondLst>
                                            <p:cond delay="0"/>
                                          </p:stCondLst>
                                        </p:cTn>
                                        <p:tgtEl>
                                          <p:spTgt spid="563208"/>
                                        </p:tgtEl>
                                        <p:attrNameLst>
                                          <p:attrName>style.visibility</p:attrName>
                                        </p:attrNameLst>
                                      </p:cBhvr>
                                      <p:to>
                                        <p:strVal val="visible"/>
                                      </p:to>
                                    </p:set>
                                    <p:animEffect transition="in" filter="fade">
                                      <p:cBhvr>
                                        <p:cTn id="25" dur="2000"/>
                                        <p:tgtEl>
                                          <p:spTgt spid="563208"/>
                                        </p:tgtEl>
                                      </p:cBhvr>
                                    </p:animEffect>
                                    <p:anim calcmode="lin" valueType="num">
                                      <p:cBhvr>
                                        <p:cTn id="26" dur="2000" fill="hold"/>
                                        <p:tgtEl>
                                          <p:spTgt spid="563208"/>
                                        </p:tgtEl>
                                        <p:attrNameLst>
                                          <p:attrName>style.rotation</p:attrName>
                                        </p:attrNameLst>
                                      </p:cBhvr>
                                      <p:tavLst>
                                        <p:tav tm="0">
                                          <p:val>
                                            <p:fltVal val="720"/>
                                          </p:val>
                                        </p:tav>
                                        <p:tav tm="100000">
                                          <p:val>
                                            <p:fltVal val="0"/>
                                          </p:val>
                                        </p:tav>
                                      </p:tavLst>
                                    </p:anim>
                                    <p:anim calcmode="lin" valueType="num">
                                      <p:cBhvr>
                                        <p:cTn id="27" dur="2000" fill="hold"/>
                                        <p:tgtEl>
                                          <p:spTgt spid="563208"/>
                                        </p:tgtEl>
                                        <p:attrNameLst>
                                          <p:attrName>ppt_h</p:attrName>
                                        </p:attrNameLst>
                                      </p:cBhvr>
                                      <p:tavLst>
                                        <p:tav tm="0">
                                          <p:val>
                                            <p:fltVal val="0"/>
                                          </p:val>
                                        </p:tav>
                                        <p:tav tm="100000">
                                          <p:val>
                                            <p:strVal val="#ppt_h"/>
                                          </p:val>
                                        </p:tav>
                                      </p:tavLst>
                                    </p:anim>
                                    <p:anim calcmode="lin" valueType="num">
                                      <p:cBhvr>
                                        <p:cTn id="28" dur="2000" fill="hold"/>
                                        <p:tgtEl>
                                          <p:spTgt spid="563208"/>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563207"/>
                                        </p:tgtEl>
                                        <p:attrNameLst>
                                          <p:attrName>style.visibility</p:attrName>
                                        </p:attrNameLst>
                                      </p:cBhvr>
                                      <p:to>
                                        <p:strVal val="visible"/>
                                      </p:to>
                                    </p:set>
                                    <p:animEffect transition="in" filter="fade">
                                      <p:cBhvr>
                                        <p:cTn id="33" dur="2000"/>
                                        <p:tgtEl>
                                          <p:spTgt spid="563207"/>
                                        </p:tgtEl>
                                      </p:cBhvr>
                                    </p:animEffect>
                                    <p:anim calcmode="lin" valueType="num">
                                      <p:cBhvr>
                                        <p:cTn id="34" dur="2000" fill="hold"/>
                                        <p:tgtEl>
                                          <p:spTgt spid="563207"/>
                                        </p:tgtEl>
                                        <p:attrNameLst>
                                          <p:attrName>style.rotation</p:attrName>
                                        </p:attrNameLst>
                                      </p:cBhvr>
                                      <p:tavLst>
                                        <p:tav tm="0">
                                          <p:val>
                                            <p:fltVal val="720"/>
                                          </p:val>
                                        </p:tav>
                                        <p:tav tm="100000">
                                          <p:val>
                                            <p:fltVal val="0"/>
                                          </p:val>
                                        </p:tav>
                                      </p:tavLst>
                                    </p:anim>
                                    <p:anim calcmode="lin" valueType="num">
                                      <p:cBhvr>
                                        <p:cTn id="35" dur="2000" fill="hold"/>
                                        <p:tgtEl>
                                          <p:spTgt spid="563207"/>
                                        </p:tgtEl>
                                        <p:attrNameLst>
                                          <p:attrName>ppt_h</p:attrName>
                                        </p:attrNameLst>
                                      </p:cBhvr>
                                      <p:tavLst>
                                        <p:tav tm="0">
                                          <p:val>
                                            <p:fltVal val="0"/>
                                          </p:val>
                                        </p:tav>
                                        <p:tav tm="100000">
                                          <p:val>
                                            <p:strVal val="#ppt_h"/>
                                          </p:val>
                                        </p:tav>
                                      </p:tavLst>
                                    </p:anim>
                                    <p:anim calcmode="lin" valueType="num">
                                      <p:cBhvr>
                                        <p:cTn id="36" dur="2000" fill="hold"/>
                                        <p:tgtEl>
                                          <p:spTgt spid="56320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7" grpId="0" animBg="1"/>
      <p:bldP spid="563208" grpId="0" animBg="1"/>
      <p:bldP spid="563209" grpId="0"/>
      <p:bldP spid="563210" grpId="0"/>
      <p:bldP spid="563211" grpId="0" animBg="1"/>
      <p:bldP spid="5632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99395" name="Picture 3" descr="Pict1021"/>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l="5357" r="3215" b="20650"/>
          <a:stretch>
            <a:fillRect/>
          </a:stretch>
        </p:blipFill>
        <p:spPr>
          <a:xfrm>
            <a:off x="107950" y="544513"/>
            <a:ext cx="8947150" cy="5980112"/>
          </a:xfrm>
          <a:gradFill rotWithShape="1">
            <a:gsLst>
              <a:gs pos="0">
                <a:schemeClr val="accent1"/>
              </a:gs>
              <a:gs pos="50000">
                <a:schemeClr val="accent1">
                  <a:gamma/>
                  <a:shade val="46275"/>
                  <a:invGamma/>
                </a:schemeClr>
              </a:gs>
              <a:gs pos="100000">
                <a:schemeClr val="accent1"/>
              </a:gs>
            </a:gsLst>
            <a:lin ang="5400000" scaled="1"/>
          </a:gradFill>
        </p:spPr>
      </p:pic>
      <p:sp>
        <p:nvSpPr>
          <p:cNvPr id="740354" name="Rectangle 9"/>
          <p:cNvSpPr>
            <a:spLocks noGrp="1" noChangeArrowheads="1"/>
          </p:cNvSpPr>
          <p:nvPr>
            <p:ph type="title"/>
          </p:nvPr>
        </p:nvSpPr>
        <p:spPr>
          <a:xfrm>
            <a:off x="1863360" y="20092"/>
            <a:ext cx="5397929" cy="1448731"/>
          </a:xfrm>
          <a:gradFill rotWithShape="0">
            <a:gsLst>
              <a:gs pos="0">
                <a:srgbClr val="990099"/>
              </a:gs>
              <a:gs pos="50000">
                <a:srgbClr val="470047"/>
              </a:gs>
              <a:gs pos="100000">
                <a:srgbClr val="990099"/>
              </a:gs>
            </a:gsLst>
            <a:lin ang="5400000" scaled="1"/>
          </a:gradFill>
        </p:spPr>
        <p:txBody>
          <a:bodyPr wrap="none" lIns="90000" tIns="46800" rIns="90000" bIns="46800" anchor="t">
            <a:spAutoFit/>
          </a:bodyPr>
          <a:lstStyle/>
          <a:p>
            <a:pPr algn="l"/>
            <a:r>
              <a:rPr lang="ar-SA" b="1">
                <a:latin typeface="Arial" charset="0"/>
                <a:ea typeface="ＭＳ Ｐゴシック" charset="0"/>
              </a:rPr>
              <a:t>تأريخ دانيال للسبعين أسبوعاً
</a:t>
            </a:r>
            <a:endParaRPr lang="en-US" b="1">
              <a:latin typeface="Arial" charset="0"/>
              <a:ea typeface="ＭＳ Ｐゴシック" charset="0"/>
            </a:endParaRPr>
          </a:p>
        </p:txBody>
      </p:sp>
      <p:sp>
        <p:nvSpPr>
          <p:cNvPr id="4"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٣٣٢</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Text Box 1028"/>
          <p:cNvSpPr txBox="1">
            <a:spLocks noChangeArrowheads="1"/>
          </p:cNvSpPr>
          <p:nvPr/>
        </p:nvSpPr>
        <p:spPr bwMode="auto">
          <a:xfrm>
            <a:off x="1" y="6491288"/>
            <a:ext cx="9144000" cy="366712"/>
          </a:xfrm>
          <a:prstGeom prst="rect">
            <a:avLst/>
          </a:prstGeom>
          <a:solidFill>
            <a:srgbClr val="01020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هارولد </a:t>
            </a:r>
            <a:r>
              <a:rPr kumimoji="0" lang="ar-SA" sz="1400" b="1" i="0" u="none" strike="noStrike" kern="1200" cap="none" spc="0" normalizeH="0" baseline="0" noProof="0" dirty="0" err="1">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هوينر</a:t>
            </a:r>
            <a:r>
              <a:rPr kumimoji="0" lang="ar-SA" sz="1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الجوانب الزمنية لحياة المسيح (غراند </a:t>
            </a:r>
            <a:r>
              <a:rPr kumimoji="0" lang="ar-SA" sz="1400" b="1" i="0" u="none" strike="noStrike" kern="1200" cap="none" spc="0" normalizeH="0" baseline="0" noProof="0" dirty="0" err="1">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رابيدز</a:t>
            </a:r>
            <a:r>
              <a:rPr kumimoji="0" lang="ar-SA" sz="1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a:t>
            </a:r>
            <a:r>
              <a:rPr kumimoji="0" lang="ar-SA" sz="1400" b="1" i="0" u="none" strike="noStrike" kern="1200" cap="none" spc="0" normalizeH="0" baseline="0" noProof="0" dirty="0" err="1">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زوندرفان</a:t>
            </a:r>
            <a:r>
              <a:rPr kumimoji="0" lang="ar-SA" sz="1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rPr>
              <a:t>، 1977)، 139
</a:t>
            </a:r>
            <a:endParaRPr kumimoji="0" lang="en-US" sz="1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3317282"/>
      </p:ext>
    </p:extLst>
  </p:cSld>
  <p:clrMapOvr>
    <a:overrideClrMapping bg1="lt1" tx1="dk1" bg2="lt2" tx2="dk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44451" name="Rectangle 7"/>
          <p:cNvSpPr>
            <a:spLocks noGrp="1" noChangeArrowheads="1"/>
          </p:cNvSpPr>
          <p:nvPr>
            <p:ph type="title"/>
          </p:nvPr>
        </p:nvSpPr>
        <p:spPr>
          <a:xfrm>
            <a:off x="179388" y="115888"/>
            <a:ext cx="8348662" cy="792162"/>
          </a:xfrm>
          <a:solidFill>
            <a:schemeClr val="tx1"/>
          </a:solidFill>
        </p:spPr>
        <p:txBody>
          <a:bodyPr/>
          <a:lstStyle/>
          <a:p>
            <a:r>
              <a:rPr lang="ar-SA" b="1">
                <a:solidFill>
                  <a:srgbClr val="FFFFFF"/>
                </a:solidFill>
                <a:latin typeface="Arial" charset="0"/>
                <a:ea typeface="ＭＳ Ｐゴシック" charset="0"/>
              </a:rPr>
              <a:t>التسلسل الزمني ٧٠ "أسبوع"</a:t>
            </a:r>
            <a:endParaRPr lang="en-US">
              <a:solidFill>
                <a:srgbClr val="FFFFFF"/>
              </a:solidFill>
              <a:latin typeface="Arial" charset="0"/>
              <a:ea typeface="ＭＳ Ｐゴシック" charset="0"/>
            </a:endParaRPr>
          </a:p>
        </p:txBody>
      </p:sp>
      <p:sp>
        <p:nvSpPr>
          <p:cNvPr id="560141" name="Oval 13"/>
          <p:cNvSpPr>
            <a:spLocks noChangeArrowheads="1"/>
          </p:cNvSpPr>
          <p:nvPr/>
        </p:nvSpPr>
        <p:spPr bwMode="auto">
          <a:xfrm>
            <a:off x="4211638" y="3357563"/>
            <a:ext cx="2447925" cy="666750"/>
          </a:xfrm>
          <a:prstGeom prst="ellipse">
            <a:avLst/>
          </a:prstGeom>
          <a:noFill/>
          <a:ln w="57150">
            <a:solidFill>
              <a:srgbClr val="FF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744453" name="Text Box 14"/>
          <p:cNvSpPr txBox="1">
            <a:spLocks noChangeArrowheads="1"/>
          </p:cNvSpPr>
          <p:nvPr/>
        </p:nvSpPr>
        <p:spPr bwMode="auto">
          <a:xfrm>
            <a:off x="9302321" y="0"/>
            <a:ext cx="609600"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336</a:t>
            </a:r>
          </a:p>
        </p:txBody>
      </p:sp>
      <p:cxnSp>
        <p:nvCxnSpPr>
          <p:cNvPr id="18" name="Straight Connector 17"/>
          <p:cNvCxnSpPr>
            <a:cxnSpLocks noChangeShapeType="1"/>
          </p:cNvCxnSpPr>
          <p:nvPr/>
        </p:nvCxnSpPr>
        <p:spPr bwMode="auto">
          <a:xfrm>
            <a:off x="4211638" y="3284538"/>
            <a:ext cx="0" cy="1152525"/>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grpSp>
        <p:nvGrpSpPr>
          <p:cNvPr id="408596" name="Group 408595"/>
          <p:cNvGrpSpPr>
            <a:grpSpLocks/>
          </p:cNvGrpSpPr>
          <p:nvPr/>
        </p:nvGrpSpPr>
        <p:grpSpPr bwMode="auto">
          <a:xfrm>
            <a:off x="4324350" y="3357565"/>
            <a:ext cx="2335213" cy="659020"/>
            <a:chOff x="4324836" y="4941168"/>
            <a:chExt cx="2335396" cy="659753"/>
          </a:xfrm>
        </p:grpSpPr>
        <p:sp>
          <p:nvSpPr>
            <p:cNvPr id="39" name="Text Box 10"/>
            <p:cNvSpPr txBox="1">
              <a:spLocks noChangeArrowheads="1"/>
            </p:cNvSpPr>
            <p:nvPr/>
          </p:nvSpPr>
          <p:spPr bwMode="auto">
            <a:xfrm>
              <a:off x="4599496" y="4941168"/>
              <a:ext cx="1744799" cy="464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110" normalizeH="0" baseline="0" noProof="0" dirty="0">
                  <a:ln>
                    <a:noFill/>
                  </a:ln>
                  <a:solidFill>
                    <a:srgbClr val="000000"/>
                  </a:solidFill>
                  <a:effectLst/>
                  <a:uLnTx/>
                  <a:uFillTx/>
                  <a:latin typeface="Arial"/>
                  <a:ea typeface="ＭＳ Ｐゴシック" charset="0"/>
                  <a:cs typeface="Arial"/>
                </a:rPr>
                <a:t>١٢٦٠ يوم</a:t>
              </a:r>
              <a:endParaRPr kumimoji="0" lang="en-US" sz="2400" b="1" i="0" u="none" strike="noStrike" kern="1200" cap="none" spc="-110" normalizeH="0" baseline="0" noProof="0" dirty="0">
                <a:ln>
                  <a:noFill/>
                </a:ln>
                <a:solidFill>
                  <a:srgbClr val="000000"/>
                </a:solidFill>
                <a:effectLst/>
                <a:uLnTx/>
                <a:uFillTx/>
                <a:latin typeface="Arial"/>
                <a:ea typeface="ＭＳ Ｐゴシック" charset="0"/>
                <a:cs typeface="Arial"/>
              </a:endParaRPr>
            </a:p>
          </p:txBody>
        </p:sp>
        <p:cxnSp>
          <p:nvCxnSpPr>
            <p:cNvPr id="744510" name="Straight Connector 39"/>
            <p:cNvCxnSpPr>
              <a:cxnSpLocks noChangeShapeType="1"/>
            </p:cNvCxnSpPr>
            <p:nvPr/>
          </p:nvCxnSpPr>
          <p:spPr bwMode="auto">
            <a:xfrm>
              <a:off x="4324836" y="5157192"/>
              <a:ext cx="463187"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sp>
          <p:nvSpPr>
            <p:cNvPr id="42" name="Text Box 10"/>
            <p:cNvSpPr txBox="1">
              <a:spLocks noChangeArrowheads="1"/>
            </p:cNvSpPr>
            <p:nvPr/>
          </p:nvSpPr>
          <p:spPr bwMode="auto">
            <a:xfrm>
              <a:off x="4771004" y="5229033"/>
              <a:ext cx="1744799" cy="3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1" u="none" strike="noStrike" kern="1200" cap="none" spc="-110" normalizeH="0" baseline="0" noProof="0">
                  <a:ln>
                    <a:noFill/>
                  </a:ln>
                  <a:solidFill>
                    <a:srgbClr val="000000"/>
                  </a:solidFill>
                  <a:effectLst/>
                  <a:uLnTx/>
                  <a:uFillTx/>
                  <a:latin typeface="Arial"/>
                  <a:ea typeface="ＭＳ Ｐゴシック" charset="0"/>
                  <a:cs typeface="Arial"/>
                </a:rPr>
                <a:t>رؤ ١١: ٣؛ ١٢: ٦</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512" name="Straight Connector 58"/>
            <p:cNvCxnSpPr>
              <a:cxnSpLocks noChangeShapeType="1"/>
            </p:cNvCxnSpPr>
            <p:nvPr/>
          </p:nvCxnSpPr>
          <p:spPr bwMode="auto">
            <a:xfrm>
              <a:off x="6228184" y="5157192"/>
              <a:ext cx="432048"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cxnSp>
        <p:nvCxnSpPr>
          <p:cNvPr id="14" name="Straight Connector 13"/>
          <p:cNvCxnSpPr>
            <a:cxnSpLocks noChangeShapeType="1"/>
          </p:cNvCxnSpPr>
          <p:nvPr/>
        </p:nvCxnSpPr>
        <p:spPr bwMode="auto">
          <a:xfrm>
            <a:off x="6732588" y="2349500"/>
            <a:ext cx="0" cy="2303463"/>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sp>
        <p:nvSpPr>
          <p:cNvPr id="92" name="Text Box 10"/>
          <p:cNvSpPr txBox="1">
            <a:spLocks noChangeArrowheads="1"/>
          </p:cNvSpPr>
          <p:nvPr/>
        </p:nvSpPr>
        <p:spPr bwMode="auto">
          <a:xfrm>
            <a:off x="5867400" y="1412875"/>
            <a:ext cx="1655763" cy="740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ar-SA" sz="2000" b="1" i="1" u="none" strike="noStrike" kern="1200" cap="none" spc="-100" normalizeH="0" baseline="0" noProof="0">
                <a:ln>
                  <a:noFill/>
                </a:ln>
                <a:solidFill>
                  <a:srgbClr val="000000"/>
                </a:solidFill>
                <a:effectLst/>
                <a:uLnTx/>
                <a:uFillTx/>
                <a:latin typeface="Arial"/>
                <a:ea typeface="ＭＳ Ｐゴシック" charset="0"/>
                <a:cs typeface="Arial"/>
              </a:rPr>
              <a:t>علامات ابن الانسان</a:t>
            </a:r>
          </a:p>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ar-SA" sz="2000" b="1" i="1" u="none" strike="noStrike" kern="1200" cap="none" spc="-100" normalizeH="0" baseline="0" noProof="0">
                <a:ln>
                  <a:noFill/>
                </a:ln>
                <a:solidFill>
                  <a:srgbClr val="000000"/>
                </a:solidFill>
                <a:effectLst/>
                <a:uLnTx/>
                <a:uFillTx/>
                <a:latin typeface="Arial"/>
                <a:ea typeface="ＭＳ Ｐゴシック" charset="0"/>
                <a:cs typeface="Arial"/>
              </a:rPr>
              <a:t>مت ٢٤: ٣٠</a:t>
            </a:r>
            <a:endParaRPr kumimoji="0" lang="en-US" sz="2000" b="1" i="1" u="none" strike="noStrike" kern="1200" cap="none" spc="-100" normalizeH="0" baseline="0" noProof="0">
              <a:ln>
                <a:noFill/>
              </a:ln>
              <a:solidFill>
                <a:srgbClr val="000000"/>
              </a:solidFill>
              <a:effectLst/>
              <a:uLnTx/>
              <a:uFillTx/>
              <a:latin typeface="Arial"/>
              <a:ea typeface="ＭＳ Ｐゴシック" charset="0"/>
              <a:cs typeface="Arial"/>
            </a:endParaRPr>
          </a:p>
        </p:txBody>
      </p:sp>
      <p:cxnSp>
        <p:nvCxnSpPr>
          <p:cNvPr id="13" name="Straight Connector 12"/>
          <p:cNvCxnSpPr>
            <a:cxnSpLocks noChangeShapeType="1"/>
          </p:cNvCxnSpPr>
          <p:nvPr/>
        </p:nvCxnSpPr>
        <p:spPr bwMode="auto">
          <a:xfrm>
            <a:off x="3348038" y="2349500"/>
            <a:ext cx="0" cy="1800225"/>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grpSp>
        <p:nvGrpSpPr>
          <p:cNvPr id="102" name="Group 101"/>
          <p:cNvGrpSpPr>
            <a:grpSpLocks/>
          </p:cNvGrpSpPr>
          <p:nvPr/>
        </p:nvGrpSpPr>
        <p:grpSpPr bwMode="auto">
          <a:xfrm>
            <a:off x="3276600" y="3306757"/>
            <a:ext cx="1008063" cy="685445"/>
            <a:chOff x="6804245" y="3717032"/>
            <a:chExt cx="1080120" cy="684716"/>
          </a:xfrm>
        </p:grpSpPr>
        <p:sp>
          <p:nvSpPr>
            <p:cNvPr id="103" name="Text Box 10"/>
            <p:cNvSpPr txBox="1">
              <a:spLocks noChangeArrowheads="1"/>
            </p:cNvSpPr>
            <p:nvPr/>
          </p:nvSpPr>
          <p:spPr bwMode="auto">
            <a:xfrm>
              <a:off x="6804245" y="3717032"/>
              <a:ext cx="1080120" cy="684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rPr>
                <a:t> </a:t>
              </a: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٣٠ اسبوعاً</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507" name="Straight Connector 103"/>
            <p:cNvCxnSpPr>
              <a:cxnSpLocks noChangeShapeType="1"/>
            </p:cNvCxnSpPr>
            <p:nvPr/>
          </p:nvCxnSpPr>
          <p:spPr bwMode="auto">
            <a:xfrm>
              <a:off x="6915668" y="3982740"/>
              <a:ext cx="196869"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cxnSp>
          <p:nvCxnSpPr>
            <p:cNvPr id="744508" name="Straight Connector 104"/>
            <p:cNvCxnSpPr>
              <a:cxnSpLocks noChangeShapeType="1"/>
            </p:cNvCxnSpPr>
            <p:nvPr/>
          </p:nvCxnSpPr>
          <p:spPr bwMode="auto">
            <a:xfrm>
              <a:off x="7652046" y="3982740"/>
              <a:ext cx="159625"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grpSp>
        <p:nvGrpSpPr>
          <p:cNvPr id="46" name="Group 45"/>
          <p:cNvGrpSpPr>
            <a:grpSpLocks/>
          </p:cNvGrpSpPr>
          <p:nvPr/>
        </p:nvGrpSpPr>
        <p:grpSpPr bwMode="auto">
          <a:xfrm>
            <a:off x="1258888" y="3357563"/>
            <a:ext cx="7129462" cy="2303462"/>
            <a:chOff x="1259632" y="3356992"/>
            <a:chExt cx="7128792" cy="2304256"/>
          </a:xfrm>
        </p:grpSpPr>
        <p:sp>
          <p:nvSpPr>
            <p:cNvPr id="744494" name="Oval 9"/>
            <p:cNvSpPr>
              <a:spLocks noChangeArrowheads="1"/>
            </p:cNvSpPr>
            <p:nvPr/>
          </p:nvSpPr>
          <p:spPr bwMode="auto">
            <a:xfrm flipH="1">
              <a:off x="1259632" y="4437112"/>
              <a:ext cx="1368152" cy="1224136"/>
            </a:xfrm>
            <a:prstGeom prst="ellipse">
              <a:avLst/>
            </a:prstGeom>
            <a:noFill/>
            <a:ln w="57150">
              <a:solidFill>
                <a:srgbClr val="FF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cxnSp>
          <p:nvCxnSpPr>
            <p:cNvPr id="744495" name="Straight Connector 19"/>
            <p:cNvCxnSpPr>
              <a:cxnSpLocks noChangeShapeType="1"/>
            </p:cNvCxnSpPr>
            <p:nvPr/>
          </p:nvCxnSpPr>
          <p:spPr bwMode="auto">
            <a:xfrm>
              <a:off x="1907704" y="3356992"/>
              <a:ext cx="0" cy="1152128"/>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cxnSp>
          <p:nvCxnSpPr>
            <p:cNvPr id="744496" name="Straight Connector 22"/>
            <p:cNvCxnSpPr>
              <a:cxnSpLocks noChangeShapeType="1"/>
            </p:cNvCxnSpPr>
            <p:nvPr/>
          </p:nvCxnSpPr>
          <p:spPr bwMode="auto">
            <a:xfrm flipV="1">
              <a:off x="1907704" y="4077072"/>
              <a:ext cx="6480720" cy="72008"/>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grpSp>
          <p:nvGrpSpPr>
            <p:cNvPr id="744497" name="Group 71"/>
            <p:cNvGrpSpPr>
              <a:grpSpLocks/>
            </p:cNvGrpSpPr>
            <p:nvPr/>
          </p:nvGrpSpPr>
          <p:grpSpPr bwMode="auto">
            <a:xfrm>
              <a:off x="1907704" y="4077072"/>
              <a:ext cx="2335396" cy="463846"/>
              <a:chOff x="4324836" y="4941168"/>
              <a:chExt cx="2335396" cy="463846"/>
            </a:xfrm>
          </p:grpSpPr>
          <p:sp>
            <p:nvSpPr>
              <p:cNvPr id="73" name="Text Box 10"/>
              <p:cNvSpPr txBox="1">
                <a:spLocks noChangeArrowheads="1"/>
              </p:cNvSpPr>
              <p:nvPr/>
            </p:nvSpPr>
            <p:spPr bwMode="auto">
              <a:xfrm>
                <a:off x="4599014" y="4940473"/>
                <a:ext cx="1746086" cy="465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110" normalizeH="0" baseline="0" noProof="0" dirty="0">
                    <a:ln>
                      <a:noFill/>
                    </a:ln>
                    <a:solidFill>
                      <a:srgbClr val="000000"/>
                    </a:solidFill>
                    <a:effectLst/>
                    <a:uLnTx/>
                    <a:uFillTx/>
                    <a:latin typeface="Arial"/>
                    <a:ea typeface="ＭＳ Ｐゴシック" charset="0"/>
                    <a:cs typeface="Arial"/>
                  </a:rPr>
                  <a:t>٣</a:t>
                </a:r>
                <a:r>
                  <a:rPr kumimoji="0" lang="en-US" sz="2400" b="1" i="0" u="none" strike="noStrike" kern="1200" cap="none" spc="-110" normalizeH="0" baseline="0" noProof="0" dirty="0">
                    <a:ln>
                      <a:noFill/>
                    </a:ln>
                    <a:solidFill>
                      <a:srgbClr val="000000"/>
                    </a:solidFill>
                    <a:effectLst/>
                    <a:uLnTx/>
                    <a:uFillTx/>
                    <a:latin typeface="Arial"/>
                    <a:ea typeface="ＭＳ Ｐゴシック" charset="0"/>
                    <a:cs typeface="Arial"/>
                  </a:rPr>
                  <a:t>½ </a:t>
                </a:r>
                <a:r>
                  <a:rPr kumimoji="0" lang="ar-SA" sz="2400" b="1" i="0" u="none" strike="noStrike" kern="1200" cap="none" spc="-110" normalizeH="0" baseline="0" noProof="0" dirty="0">
                    <a:ln>
                      <a:noFill/>
                    </a:ln>
                    <a:solidFill>
                      <a:srgbClr val="000000"/>
                    </a:solidFill>
                    <a:effectLst/>
                    <a:uLnTx/>
                    <a:uFillTx/>
                    <a:latin typeface="Arial"/>
                    <a:ea typeface="ＭＳ Ｐゴシック" charset="0"/>
                    <a:cs typeface="Arial"/>
                  </a:rPr>
                  <a:t>سنوات</a:t>
                </a:r>
                <a:endParaRPr kumimoji="0" lang="en-US" sz="2400" b="1" i="0" u="none" strike="noStrike" kern="1200" cap="none" spc="-110" normalizeH="0" baseline="0" noProof="0" dirty="0">
                  <a:ln>
                    <a:noFill/>
                  </a:ln>
                  <a:solidFill>
                    <a:srgbClr val="000000"/>
                  </a:solidFill>
                  <a:effectLst/>
                  <a:uLnTx/>
                  <a:uFillTx/>
                  <a:latin typeface="Arial"/>
                  <a:ea typeface="ＭＳ Ｐゴシック" charset="0"/>
                  <a:cs typeface="Arial"/>
                </a:endParaRPr>
              </a:p>
            </p:txBody>
          </p:sp>
          <p:cxnSp>
            <p:nvCxnSpPr>
              <p:cNvPr id="744504" name="Straight Connector 73"/>
              <p:cNvCxnSpPr>
                <a:cxnSpLocks noChangeShapeType="1"/>
              </p:cNvCxnSpPr>
              <p:nvPr/>
            </p:nvCxnSpPr>
            <p:spPr bwMode="auto">
              <a:xfrm>
                <a:off x="4324836" y="5157192"/>
                <a:ext cx="463187"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cxnSp>
            <p:nvCxnSpPr>
              <p:cNvPr id="744505" name="Straight Connector 74"/>
              <p:cNvCxnSpPr>
                <a:cxnSpLocks noChangeShapeType="1"/>
              </p:cNvCxnSpPr>
              <p:nvPr/>
            </p:nvCxnSpPr>
            <p:spPr bwMode="auto">
              <a:xfrm>
                <a:off x="6228184" y="5157192"/>
                <a:ext cx="432048"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grpSp>
          <p:nvGrpSpPr>
            <p:cNvPr id="744498" name="Group 76"/>
            <p:cNvGrpSpPr>
              <a:grpSpLocks/>
            </p:cNvGrpSpPr>
            <p:nvPr/>
          </p:nvGrpSpPr>
          <p:grpSpPr bwMode="auto">
            <a:xfrm>
              <a:off x="4355976" y="4077072"/>
              <a:ext cx="2335396" cy="463846"/>
              <a:chOff x="4324836" y="4941168"/>
              <a:chExt cx="2335396" cy="463846"/>
            </a:xfrm>
          </p:grpSpPr>
          <p:sp>
            <p:nvSpPr>
              <p:cNvPr id="78" name="Text Box 10"/>
              <p:cNvSpPr txBox="1">
                <a:spLocks noChangeArrowheads="1"/>
              </p:cNvSpPr>
              <p:nvPr/>
            </p:nvSpPr>
            <p:spPr bwMode="auto">
              <a:xfrm>
                <a:off x="4600025" y="4940473"/>
                <a:ext cx="1744498" cy="465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٣</a:t>
                </a:r>
                <a:r>
                  <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rPr>
                  <a:t>½ </a:t>
                </a:r>
                <a:r>
                  <a:rPr kumimoji="0" lang="ar-SA" sz="2400" b="1" i="0" u="none" strike="noStrike" kern="1200" cap="none" spc="-110" normalizeH="0" baseline="0" noProof="0" dirty="0">
                    <a:ln>
                      <a:noFill/>
                    </a:ln>
                    <a:solidFill>
                      <a:srgbClr val="000000"/>
                    </a:solidFill>
                    <a:effectLst/>
                    <a:uLnTx/>
                    <a:uFillTx/>
                    <a:latin typeface="Arial"/>
                    <a:ea typeface="ＭＳ Ｐゴシック" charset="0"/>
                    <a:cs typeface="Arial"/>
                  </a:rPr>
                  <a:t>سنوات</a:t>
                </a:r>
                <a:endParaRPr kumimoji="0" lang="en-US" sz="2400" b="1" i="0" u="none" strike="noStrike" kern="1200" cap="none" spc="-110" normalizeH="0" baseline="0" noProof="0" dirty="0">
                  <a:ln>
                    <a:noFill/>
                  </a:ln>
                  <a:solidFill>
                    <a:srgbClr val="000000"/>
                  </a:solidFill>
                  <a:effectLst/>
                  <a:uLnTx/>
                  <a:uFillTx/>
                  <a:latin typeface="Arial"/>
                  <a:ea typeface="ＭＳ Ｐゴシック" charset="0"/>
                  <a:cs typeface="Arial"/>
                </a:endParaRPr>
              </a:p>
            </p:txBody>
          </p:sp>
          <p:cxnSp>
            <p:nvCxnSpPr>
              <p:cNvPr id="744501" name="Straight Connector 78"/>
              <p:cNvCxnSpPr>
                <a:cxnSpLocks noChangeShapeType="1"/>
              </p:cNvCxnSpPr>
              <p:nvPr/>
            </p:nvCxnSpPr>
            <p:spPr bwMode="auto">
              <a:xfrm>
                <a:off x="4324836" y="5157192"/>
                <a:ext cx="463187"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cxnSp>
            <p:nvCxnSpPr>
              <p:cNvPr id="744502" name="Straight Connector 79"/>
              <p:cNvCxnSpPr>
                <a:cxnSpLocks noChangeShapeType="1"/>
              </p:cNvCxnSpPr>
              <p:nvPr/>
            </p:nvCxnSpPr>
            <p:spPr bwMode="auto">
              <a:xfrm>
                <a:off x="6228184" y="5157192"/>
                <a:ext cx="432048"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sp>
          <p:nvSpPr>
            <p:cNvPr id="744499" name="Text Box 10"/>
            <p:cNvSpPr txBox="1">
              <a:spLocks noChangeArrowheads="1"/>
            </p:cNvSpPr>
            <p:nvPr/>
          </p:nvSpPr>
          <p:spPr bwMode="auto">
            <a:xfrm>
              <a:off x="1259632" y="4519713"/>
              <a:ext cx="1368152" cy="648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إبرام عهد</a:t>
              </a:r>
              <a:br>
                <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rPr>
              </a:br>
              <a:r>
                <a:rPr kumimoji="0" lang="ar-SA"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دانيال ٩: ٢٧أ</a:t>
              </a:r>
              <a:endPar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49" name="Group 48"/>
          <p:cNvGrpSpPr>
            <a:grpSpLocks/>
          </p:cNvGrpSpPr>
          <p:nvPr/>
        </p:nvGrpSpPr>
        <p:grpSpPr bwMode="auto">
          <a:xfrm>
            <a:off x="-36513" y="2349500"/>
            <a:ext cx="3343276" cy="2818841"/>
            <a:chOff x="-36512" y="2348880"/>
            <a:chExt cx="3343508" cy="2819496"/>
          </a:xfrm>
        </p:grpSpPr>
        <p:cxnSp>
          <p:nvCxnSpPr>
            <p:cNvPr id="744485" name="Straight Connector 3"/>
            <p:cNvCxnSpPr>
              <a:cxnSpLocks noChangeShapeType="1"/>
            </p:cNvCxnSpPr>
            <p:nvPr/>
          </p:nvCxnSpPr>
          <p:spPr bwMode="auto">
            <a:xfrm>
              <a:off x="971600" y="2348880"/>
              <a:ext cx="0" cy="2160240"/>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grpSp>
          <p:nvGrpSpPr>
            <p:cNvPr id="744486" name="Group 96"/>
            <p:cNvGrpSpPr>
              <a:grpSpLocks/>
            </p:cNvGrpSpPr>
            <p:nvPr/>
          </p:nvGrpSpPr>
          <p:grpSpPr bwMode="auto">
            <a:xfrm>
              <a:off x="970034" y="3307953"/>
              <a:ext cx="1009720" cy="685605"/>
              <a:chOff x="6880741" y="3717677"/>
              <a:chExt cx="1080743" cy="685605"/>
            </a:xfrm>
          </p:grpSpPr>
          <p:sp>
            <p:nvSpPr>
              <p:cNvPr id="98" name="Text Box 10"/>
              <p:cNvSpPr txBox="1">
                <a:spLocks noChangeArrowheads="1"/>
              </p:cNvSpPr>
              <p:nvPr/>
            </p:nvSpPr>
            <p:spPr bwMode="auto">
              <a:xfrm>
                <a:off x="6880741" y="3717677"/>
                <a:ext cx="1080743" cy="685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٣٠ اسبوعاً</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492" name="Straight Connector 98"/>
              <p:cNvCxnSpPr>
                <a:cxnSpLocks noChangeShapeType="1"/>
              </p:cNvCxnSpPr>
              <p:nvPr/>
            </p:nvCxnSpPr>
            <p:spPr bwMode="auto">
              <a:xfrm>
                <a:off x="6915668" y="3982740"/>
                <a:ext cx="196869"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cxnSp>
            <p:nvCxnSpPr>
              <p:cNvPr id="744493" name="Straight Connector 100"/>
              <p:cNvCxnSpPr>
                <a:cxnSpLocks noChangeShapeType="1"/>
              </p:cNvCxnSpPr>
              <p:nvPr/>
            </p:nvCxnSpPr>
            <p:spPr bwMode="auto">
              <a:xfrm>
                <a:off x="7724741" y="3982740"/>
                <a:ext cx="159625"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sp>
          <p:nvSpPr>
            <p:cNvPr id="744487" name="Text Box 10"/>
            <p:cNvSpPr txBox="1">
              <a:spLocks noChangeArrowheads="1"/>
            </p:cNvSpPr>
            <p:nvPr/>
          </p:nvSpPr>
          <p:spPr bwMode="auto">
            <a:xfrm>
              <a:off x="-36512" y="4519713"/>
              <a:ext cx="1368152" cy="64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انتخاب الوحش</a:t>
              </a:r>
              <a:br>
                <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rPr>
              </a:br>
              <a:r>
                <a:rPr kumimoji="0" lang="ar-SA"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رؤيا ١٧: ١٣</a:t>
              </a:r>
              <a:endPar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1" name="Text Box 10"/>
            <p:cNvSpPr txBox="1">
              <a:spLocks noChangeArrowheads="1"/>
            </p:cNvSpPr>
            <p:nvPr/>
          </p:nvSpPr>
          <p:spPr bwMode="auto">
            <a:xfrm>
              <a:off x="1246278" y="2677569"/>
              <a:ext cx="1744783" cy="46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٣</a:t>
              </a:r>
              <a:r>
                <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rPr>
                <a:t>½ </a:t>
              </a: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سنوات</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489" name="Straight Connector 111"/>
            <p:cNvCxnSpPr>
              <a:cxnSpLocks noChangeShapeType="1"/>
            </p:cNvCxnSpPr>
            <p:nvPr/>
          </p:nvCxnSpPr>
          <p:spPr bwMode="auto">
            <a:xfrm rot="10800000">
              <a:off x="940461" y="2893146"/>
              <a:ext cx="463187"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cxnSp>
          <p:nvCxnSpPr>
            <p:cNvPr id="744490" name="Straight Connector 112"/>
            <p:cNvCxnSpPr>
              <a:cxnSpLocks noChangeShapeType="1"/>
            </p:cNvCxnSpPr>
            <p:nvPr/>
          </p:nvCxnSpPr>
          <p:spPr bwMode="auto">
            <a:xfrm>
              <a:off x="2874948" y="2893146"/>
              <a:ext cx="432048"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grpSp>
        <p:nvGrpSpPr>
          <p:cNvPr id="52" name="Group 51"/>
          <p:cNvGrpSpPr>
            <a:grpSpLocks/>
          </p:cNvGrpSpPr>
          <p:nvPr/>
        </p:nvGrpSpPr>
        <p:grpSpPr bwMode="auto">
          <a:xfrm>
            <a:off x="6588125" y="1412875"/>
            <a:ext cx="2555875" cy="3992563"/>
            <a:chOff x="6588224" y="1412776"/>
            <a:chExt cx="2555775" cy="3992238"/>
          </a:xfrm>
        </p:grpSpPr>
        <p:sp>
          <p:nvSpPr>
            <p:cNvPr id="744476" name="Text Box 10"/>
            <p:cNvSpPr txBox="1">
              <a:spLocks noChangeArrowheads="1"/>
            </p:cNvSpPr>
            <p:nvPr/>
          </p:nvSpPr>
          <p:spPr bwMode="auto">
            <a:xfrm>
              <a:off x="6588224" y="4941168"/>
              <a:ext cx="2088232"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1" u="none" strike="noStrike" kern="1200" cap="none" spc="0" normalizeH="0" baseline="0" noProof="0">
                  <a:ln>
                    <a:noFill/>
                  </a:ln>
                  <a:solidFill>
                    <a:srgbClr val="000000"/>
                  </a:solidFill>
                  <a:effectLst/>
                  <a:uLnTx/>
                  <a:uFillTx/>
                  <a:latin typeface="Arial" charset="0"/>
                  <a:ea typeface="ＭＳ Ｐゴシック" charset="0"/>
                  <a:cs typeface="Arial" charset="0"/>
                </a:rPr>
                <a:t>مجيء الثاني</a:t>
              </a:r>
              <a:endParaRPr kumimoji="0" lang="en-US" sz="24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cxnSp>
          <p:nvCxnSpPr>
            <p:cNvPr id="744477" name="Straight Connector 15"/>
            <p:cNvCxnSpPr>
              <a:cxnSpLocks noChangeShapeType="1"/>
            </p:cNvCxnSpPr>
            <p:nvPr/>
          </p:nvCxnSpPr>
          <p:spPr bwMode="auto">
            <a:xfrm>
              <a:off x="8388424" y="2348880"/>
              <a:ext cx="0" cy="2160240"/>
            </a:xfrm>
            <a:prstGeom prst="line">
              <a:avLst/>
            </a:prstGeom>
            <a:noFill/>
            <a:ln w="57150">
              <a:solidFill>
                <a:schemeClr val="tx1"/>
              </a:solidFill>
              <a:round/>
              <a:headEnd/>
              <a:tailEnd type="none" w="lg" len="lg"/>
            </a:ln>
            <a:extLst>
              <a:ext uri="{909E8E84-426E-40dd-AFC4-6F175D3DCCD1}">
                <a14:hiddenFill xmlns="" xmlns:a14="http://schemas.microsoft.com/office/drawing/2010/main">
                  <a:noFill/>
                </a14:hiddenFill>
              </a:ext>
            </a:extLst>
          </p:spPr>
        </p:cxnSp>
        <p:grpSp>
          <p:nvGrpSpPr>
            <p:cNvPr id="744478" name="Group 408601"/>
            <p:cNvGrpSpPr>
              <a:grpSpLocks/>
            </p:cNvGrpSpPr>
            <p:nvPr/>
          </p:nvGrpSpPr>
          <p:grpSpPr bwMode="auto">
            <a:xfrm>
              <a:off x="6732237" y="3345519"/>
              <a:ext cx="1599786" cy="659545"/>
              <a:chOff x="6732237" y="3717032"/>
              <a:chExt cx="1599786" cy="659545"/>
            </a:xfrm>
          </p:grpSpPr>
          <p:sp>
            <p:nvSpPr>
              <p:cNvPr id="83" name="Text Box 10"/>
              <p:cNvSpPr txBox="1">
                <a:spLocks noChangeArrowheads="1"/>
              </p:cNvSpPr>
              <p:nvPr/>
            </p:nvSpPr>
            <p:spPr bwMode="auto">
              <a:xfrm>
                <a:off x="6804115" y="3717707"/>
                <a:ext cx="1412819" cy="46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٤٥ يوماً</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482" name="Straight Connector 83"/>
              <p:cNvCxnSpPr>
                <a:cxnSpLocks noChangeShapeType="1"/>
              </p:cNvCxnSpPr>
              <p:nvPr/>
            </p:nvCxnSpPr>
            <p:spPr bwMode="auto">
              <a:xfrm>
                <a:off x="6732237" y="3933056"/>
                <a:ext cx="196869"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sp>
            <p:nvSpPr>
              <p:cNvPr id="85" name="Text Box 10"/>
              <p:cNvSpPr txBox="1">
                <a:spLocks noChangeArrowheads="1"/>
              </p:cNvSpPr>
              <p:nvPr/>
            </p:nvSpPr>
            <p:spPr bwMode="auto">
              <a:xfrm>
                <a:off x="6948572" y="4005021"/>
                <a:ext cx="1223914" cy="371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1" u="none" strike="noStrike" kern="1200" cap="none" spc="-110" normalizeH="0" baseline="0" noProof="0" err="1">
                    <a:ln>
                      <a:noFill/>
                    </a:ln>
                    <a:solidFill>
                      <a:srgbClr val="000000"/>
                    </a:solidFill>
                    <a:effectLst/>
                    <a:uLnTx/>
                    <a:uFillTx/>
                    <a:latin typeface="Arial"/>
                    <a:ea typeface="ＭＳ Ｐゴシック" charset="0"/>
                    <a:cs typeface="Arial"/>
                  </a:rPr>
                  <a:t>دا</a:t>
                </a:r>
                <a:r>
                  <a:rPr kumimoji="0" lang="ar-SA" sz="1800" b="1" i="1" u="none" strike="noStrike" kern="1200" cap="none" spc="-110" normalizeH="0" baseline="0" noProof="0">
                    <a:ln>
                      <a:noFill/>
                    </a:ln>
                    <a:solidFill>
                      <a:srgbClr val="000000"/>
                    </a:solidFill>
                    <a:effectLst/>
                    <a:uLnTx/>
                    <a:uFillTx/>
                    <a:latin typeface="Arial"/>
                    <a:ea typeface="ＭＳ Ｐゴシック" charset="0"/>
                    <a:cs typeface="Arial"/>
                  </a:rPr>
                  <a:t> ١٢: ١٢</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484" name="Straight Connector 85"/>
              <p:cNvCxnSpPr>
                <a:cxnSpLocks noChangeShapeType="1"/>
              </p:cNvCxnSpPr>
              <p:nvPr/>
            </p:nvCxnSpPr>
            <p:spPr bwMode="auto">
              <a:xfrm>
                <a:off x="8172398" y="3933056"/>
                <a:ext cx="159625"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grpSp>
        <p:sp>
          <p:nvSpPr>
            <p:cNvPr id="94" name="Text Box 10"/>
            <p:cNvSpPr txBox="1">
              <a:spLocks noChangeArrowheads="1"/>
            </p:cNvSpPr>
            <p:nvPr/>
          </p:nvSpPr>
          <p:spPr bwMode="auto">
            <a:xfrm>
              <a:off x="7667682" y="1412776"/>
              <a:ext cx="1476317" cy="586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defPPr>
                <a:defRPr lang="en-US"/>
              </a:defPPr>
              <a:lvl1pPr algn="ctr">
                <a:lnSpc>
                  <a:spcPct val="80000"/>
                </a:lnSpc>
                <a:spcBef>
                  <a:spcPct val="50000"/>
                </a:spcBef>
                <a:defRPr sz="2000" b="1" i="1" spc="-100">
                  <a:latin typeface="Arial"/>
                  <a:cs typeface="Arial"/>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ar-SA" sz="2000" b="1" i="1" u="none" strike="noStrike" kern="1200" cap="none" spc="-100" normalizeH="0" baseline="0" noProof="0">
                  <a:ln>
                    <a:noFill/>
                  </a:ln>
                  <a:solidFill>
                    <a:srgbClr val="000000"/>
                  </a:solidFill>
                  <a:effectLst/>
                  <a:uLnTx/>
                  <a:uFillTx/>
                  <a:latin typeface="Arial"/>
                  <a:ea typeface="ＭＳ Ｐゴシック" charset="0"/>
                  <a:cs typeface="Arial"/>
                </a:rPr>
                <a:t>عودة المسيح الكاملة</a:t>
              </a:r>
              <a:endParaRPr kumimoji="0" lang="en-US" sz="2000" b="1" i="1" u="none" strike="noStrike" kern="1200" cap="none" spc="-100" normalizeH="0" baseline="0" noProof="0">
                <a:ln>
                  <a:noFill/>
                </a:ln>
                <a:solidFill>
                  <a:srgbClr val="000000"/>
                </a:solidFill>
                <a:effectLst/>
                <a:uLnTx/>
                <a:uFillTx/>
                <a:latin typeface="Arial"/>
                <a:ea typeface="ＭＳ Ｐゴシック" charset="0"/>
                <a:cs typeface="Arial"/>
              </a:endParaRPr>
            </a:p>
          </p:txBody>
        </p:sp>
        <p:sp>
          <p:nvSpPr>
            <p:cNvPr id="744480" name="Right Brace 34"/>
            <p:cNvSpPr>
              <a:spLocks/>
            </p:cNvSpPr>
            <p:nvPr/>
          </p:nvSpPr>
          <p:spPr bwMode="auto">
            <a:xfrm rot="5400000">
              <a:off x="7452109" y="4149080"/>
              <a:ext cx="216024" cy="1512168"/>
            </a:xfrm>
            <a:prstGeom prst="rightBrace">
              <a:avLst>
                <a:gd name="adj1" fmla="val 113361"/>
                <a:gd name="adj2" fmla="val 50116"/>
              </a:avLst>
            </a:prstGeom>
            <a:noFill/>
            <a:ln w="12700">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48" name="Group 47"/>
          <p:cNvGrpSpPr>
            <a:grpSpLocks/>
          </p:cNvGrpSpPr>
          <p:nvPr/>
        </p:nvGrpSpPr>
        <p:grpSpPr bwMode="auto">
          <a:xfrm>
            <a:off x="2700338" y="1433513"/>
            <a:ext cx="4032250" cy="3734654"/>
            <a:chOff x="2699792" y="1433435"/>
            <a:chExt cx="4032447" cy="3734819"/>
          </a:xfrm>
        </p:grpSpPr>
        <p:sp>
          <p:nvSpPr>
            <p:cNvPr id="744467" name="Text Box 10"/>
            <p:cNvSpPr txBox="1">
              <a:spLocks noChangeArrowheads="1"/>
            </p:cNvSpPr>
            <p:nvPr/>
          </p:nvSpPr>
          <p:spPr bwMode="auto">
            <a:xfrm>
              <a:off x="2699792" y="4519713"/>
              <a:ext cx="1368152" cy="648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نقض عهد</a:t>
              </a:r>
              <a:br>
                <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rPr>
              </a:br>
              <a:r>
                <a:rPr kumimoji="0" lang="ar-SA"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دانيال ٩: ٢٧ب</a:t>
              </a:r>
              <a:endPar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nvGrpSpPr>
            <p:cNvPr id="744468" name="Group 21"/>
            <p:cNvGrpSpPr>
              <a:grpSpLocks/>
            </p:cNvGrpSpPr>
            <p:nvPr/>
          </p:nvGrpSpPr>
          <p:grpSpPr bwMode="auto">
            <a:xfrm>
              <a:off x="3347864" y="2636912"/>
              <a:ext cx="3384375" cy="659545"/>
              <a:chOff x="3779913" y="2492896"/>
              <a:chExt cx="2942935" cy="659545"/>
            </a:xfrm>
          </p:grpSpPr>
          <p:sp>
            <p:nvSpPr>
              <p:cNvPr id="32" name="Text Box 10"/>
              <p:cNvSpPr txBox="1">
                <a:spLocks noChangeArrowheads="1"/>
              </p:cNvSpPr>
              <p:nvPr/>
            </p:nvSpPr>
            <p:spPr bwMode="auto">
              <a:xfrm>
                <a:off x="4327676" y="2492797"/>
                <a:ext cx="1790512" cy="465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110" normalizeH="0" baseline="0" noProof="0">
                    <a:ln>
                      <a:noFill/>
                    </a:ln>
                    <a:solidFill>
                      <a:srgbClr val="000000"/>
                    </a:solidFill>
                    <a:effectLst/>
                    <a:uLnTx/>
                    <a:uFillTx/>
                    <a:latin typeface="Arial"/>
                    <a:ea typeface="ＭＳ Ｐゴシック" charset="0"/>
                    <a:cs typeface="Arial"/>
                  </a:rPr>
                  <a:t>١٢٩٠ يوم</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cxnSp>
            <p:nvCxnSpPr>
              <p:cNvPr id="744473" name="Straight Connector 32"/>
              <p:cNvCxnSpPr>
                <a:cxnSpLocks noChangeShapeType="1"/>
              </p:cNvCxnSpPr>
              <p:nvPr/>
            </p:nvCxnSpPr>
            <p:spPr bwMode="auto">
              <a:xfrm rot="10800000">
                <a:off x="3779913" y="2751171"/>
                <a:ext cx="622772"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cxnSp>
            <p:nvCxnSpPr>
              <p:cNvPr id="744474" name="Straight Connector 33"/>
              <p:cNvCxnSpPr>
                <a:cxnSpLocks noChangeShapeType="1"/>
              </p:cNvCxnSpPr>
              <p:nvPr/>
            </p:nvCxnSpPr>
            <p:spPr bwMode="auto">
              <a:xfrm>
                <a:off x="6100076" y="2751171"/>
                <a:ext cx="622772" cy="0"/>
              </a:xfrm>
              <a:prstGeom prst="line">
                <a:avLst/>
              </a:prstGeom>
              <a:noFill/>
              <a:ln w="57150">
                <a:solidFill>
                  <a:schemeClr val="tx1"/>
                </a:solidFill>
                <a:prstDash val="sysDash"/>
                <a:round/>
                <a:headEnd/>
                <a:tailEnd type="none" w="lg" len="lg"/>
              </a:ln>
              <a:extLst>
                <a:ext uri="{909E8E84-426E-40dd-AFC4-6F175D3DCCD1}">
                  <a14:hiddenFill xmlns="" xmlns:a14="http://schemas.microsoft.com/office/drawing/2010/main">
                    <a:noFill/>
                  </a14:hiddenFill>
                </a:ext>
              </a:extLst>
            </p:spPr>
          </p:cxnSp>
          <p:sp>
            <p:nvSpPr>
              <p:cNvPr id="36" name="Text Box 10"/>
              <p:cNvSpPr txBox="1">
                <a:spLocks noChangeArrowheads="1"/>
              </p:cNvSpPr>
              <p:nvPr/>
            </p:nvSpPr>
            <p:spPr bwMode="auto">
              <a:xfrm>
                <a:off x="4327676" y="2781735"/>
                <a:ext cx="1790512" cy="371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800" b="1" i="1" u="none" strike="noStrike" kern="1200" cap="none" spc="-110" normalizeH="0" baseline="0" noProof="0" err="1">
                    <a:ln>
                      <a:noFill/>
                    </a:ln>
                    <a:solidFill>
                      <a:srgbClr val="000000"/>
                    </a:solidFill>
                    <a:effectLst/>
                    <a:uLnTx/>
                    <a:uFillTx/>
                    <a:latin typeface="Arial"/>
                    <a:ea typeface="ＭＳ Ｐゴシック" charset="0"/>
                    <a:cs typeface="Arial"/>
                  </a:rPr>
                  <a:t>دا</a:t>
                </a:r>
                <a:r>
                  <a:rPr kumimoji="0" lang="ar-SA" sz="1800" b="1" i="1" u="none" strike="noStrike" kern="1200" cap="none" spc="-110" normalizeH="0" baseline="0" noProof="0">
                    <a:ln>
                      <a:noFill/>
                    </a:ln>
                    <a:solidFill>
                      <a:srgbClr val="000000"/>
                    </a:solidFill>
                    <a:effectLst/>
                    <a:uLnTx/>
                    <a:uFillTx/>
                    <a:latin typeface="Arial"/>
                    <a:ea typeface="ＭＳ Ｐゴシック" charset="0"/>
                    <a:cs typeface="Arial"/>
                  </a:rPr>
                  <a:t> ١٢: ١١</a:t>
                </a:r>
                <a:endParaRPr kumimoji="0" lang="en-US" sz="2400" b="1" i="0" u="none" strike="noStrike" kern="1200" cap="none" spc="-110" normalizeH="0" baseline="0" noProof="0">
                  <a:ln>
                    <a:noFill/>
                  </a:ln>
                  <a:solidFill>
                    <a:srgbClr val="000000"/>
                  </a:solidFill>
                  <a:effectLst/>
                  <a:uLnTx/>
                  <a:uFillTx/>
                  <a:latin typeface="Arial"/>
                  <a:ea typeface="ＭＳ Ｐゴシック" charset="0"/>
                  <a:cs typeface="Arial"/>
                </a:endParaRPr>
              </a:p>
            </p:txBody>
          </p:sp>
        </p:grpSp>
        <p:sp>
          <p:nvSpPr>
            <p:cNvPr id="93" name="Text Box 10"/>
            <p:cNvSpPr txBox="1">
              <a:spLocks noChangeArrowheads="1"/>
            </p:cNvSpPr>
            <p:nvPr/>
          </p:nvSpPr>
          <p:spPr bwMode="auto">
            <a:xfrm>
              <a:off x="3204642" y="1433435"/>
              <a:ext cx="1006524" cy="586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ar-SA" sz="2000" b="1" i="1" u="none" strike="noStrike" kern="1200" cap="none" spc="-100" normalizeH="0" baseline="0" noProof="0">
                  <a:ln>
                    <a:noFill/>
                  </a:ln>
                  <a:solidFill>
                    <a:srgbClr val="000000"/>
                  </a:solidFill>
                  <a:effectLst/>
                  <a:uLnTx/>
                  <a:uFillTx/>
                  <a:latin typeface="Arial"/>
                  <a:ea typeface="ＭＳ Ｐゴシック" charset="0"/>
                  <a:cs typeface="Arial"/>
                </a:rPr>
                <a:t>منتصف الاسبوع</a:t>
              </a:r>
              <a:endParaRPr kumimoji="0" lang="en-US" sz="2000" b="1" i="1" u="none" strike="noStrike" kern="1200" cap="none" spc="-100" normalizeH="0" baseline="0" noProof="0">
                <a:ln>
                  <a:noFill/>
                </a:ln>
                <a:solidFill>
                  <a:srgbClr val="000000"/>
                </a:solidFill>
                <a:effectLst/>
                <a:uLnTx/>
                <a:uFillTx/>
                <a:latin typeface="Arial"/>
                <a:ea typeface="ＭＳ Ｐゴシック" charset="0"/>
                <a:cs typeface="Arial"/>
              </a:endParaRPr>
            </a:p>
          </p:txBody>
        </p:sp>
        <p:sp>
          <p:nvSpPr>
            <p:cNvPr id="744470" name="AutoShape 11"/>
            <p:cNvSpPr>
              <a:spLocks noChangeArrowheads="1"/>
            </p:cNvSpPr>
            <p:nvPr/>
          </p:nvSpPr>
          <p:spPr bwMode="auto">
            <a:xfrm>
              <a:off x="3125962" y="4077072"/>
              <a:ext cx="515813" cy="471015"/>
            </a:xfrm>
            <a:prstGeom prst="upArrow">
              <a:avLst>
                <a:gd name="adj1" fmla="val 50000"/>
                <a:gd name="adj2" fmla="val 68125"/>
              </a:avLst>
            </a:prstGeom>
            <a:solidFill>
              <a:srgbClr val="FF0000"/>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744471" name="Right Brace 120"/>
            <p:cNvSpPr>
              <a:spLocks/>
            </p:cNvSpPr>
            <p:nvPr/>
          </p:nvSpPr>
          <p:spPr bwMode="auto">
            <a:xfrm rot="-5400000">
              <a:off x="3671900" y="1880829"/>
              <a:ext cx="144015" cy="792087"/>
            </a:xfrm>
            <a:prstGeom prst="rightBrace">
              <a:avLst>
                <a:gd name="adj1" fmla="val 42676"/>
                <a:gd name="adj2" fmla="val 52116"/>
              </a:avLst>
            </a:prstGeom>
            <a:noFill/>
            <a:ln w="12700">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44464" name="Text Box 10"/>
          <p:cNvSpPr txBox="1">
            <a:spLocks noChangeArrowheads="1"/>
          </p:cNvSpPr>
          <p:nvPr/>
        </p:nvSpPr>
        <p:spPr bwMode="auto">
          <a:xfrm>
            <a:off x="1131888" y="836613"/>
            <a:ext cx="6443662"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1400" b="0" i="1" u="none" strike="noStrike" kern="1200" cap="none" spc="0" normalizeH="0" baseline="0" noProof="0">
                <a:ln>
                  <a:noFill/>
                </a:ln>
                <a:solidFill>
                  <a:srgbClr val="000000"/>
                </a:solidFill>
                <a:effectLst/>
                <a:uLnTx/>
                <a:uFillTx/>
                <a:latin typeface="Arial" charset="0"/>
                <a:ea typeface="ＭＳ Ｐゴシック" charset="0"/>
                <a:cs typeface="Arial" charset="0"/>
              </a:rPr>
              <a:t>مقتبس من </a:t>
            </a:r>
            <a:r>
              <a:rPr kumimoji="0" lang="ar-SA" sz="1400" b="0" i="1" u="none" strike="noStrike" kern="1200" cap="none" spc="0" normalizeH="0" baseline="0" noProof="0" err="1">
                <a:ln>
                  <a:noFill/>
                </a:ln>
                <a:solidFill>
                  <a:srgbClr val="000000"/>
                </a:solidFill>
                <a:effectLst/>
                <a:uLnTx/>
                <a:uFillTx/>
                <a:latin typeface="Arial" charset="0"/>
                <a:ea typeface="ＭＳ Ｐゴシック" charset="0"/>
                <a:cs typeface="Arial" charset="0"/>
              </a:rPr>
              <a:t>ج</a:t>
            </a:r>
            <a:r>
              <a:rPr kumimoji="0" lang="ar-SA" sz="1400" b="0" i="1" u="none" strike="noStrike" kern="1200" cap="none" spc="0" normalizeH="0" baseline="0" noProof="0">
                <a:ln>
                  <a:noFill/>
                </a:ln>
                <a:solidFill>
                  <a:srgbClr val="000000"/>
                </a:solidFill>
                <a:effectLst/>
                <a:uLnTx/>
                <a:uFillTx/>
                <a:latin typeface="Arial" charset="0"/>
                <a:ea typeface="ＭＳ Ｐゴシック" charset="0"/>
                <a:cs typeface="Arial" charset="0"/>
              </a:rPr>
              <a:t>. دوايت </a:t>
            </a:r>
            <a:r>
              <a:rPr kumimoji="0" lang="ar-SA" sz="1400" b="0" i="1" u="none" strike="noStrike" kern="1200" cap="none" spc="0" normalizeH="0" baseline="0" noProof="0" err="1">
                <a:ln>
                  <a:noFill/>
                </a:ln>
                <a:solidFill>
                  <a:srgbClr val="000000"/>
                </a:solidFill>
                <a:effectLst/>
                <a:uLnTx/>
                <a:uFillTx/>
                <a:latin typeface="Arial" charset="0"/>
                <a:ea typeface="ＭＳ Ｐゴシック" charset="0"/>
                <a:cs typeface="Arial" charset="0"/>
              </a:rPr>
              <a:t>بنتكوست</a:t>
            </a:r>
            <a:r>
              <a:rPr kumimoji="0" lang="ar-SA" sz="1400" b="0" i="1" u="none" strike="noStrike" kern="1200" cap="none" spc="0" normalizeH="0" baseline="0" noProof="0">
                <a:ln>
                  <a:noFill/>
                </a:ln>
                <a:solidFill>
                  <a:srgbClr val="000000"/>
                </a:solidFill>
                <a:effectLst/>
                <a:uLnTx/>
                <a:uFillTx/>
                <a:latin typeface="Arial" charset="0"/>
                <a:ea typeface="ＭＳ Ｐゴシック" charset="0"/>
                <a:cs typeface="Arial" charset="0"/>
              </a:rPr>
              <a:t>، مدرسة دالاس اللاهوتية،١٩٨٨.</a:t>
            </a:r>
            <a:endParaRPr kumimoji="0" lang="en-US" sz="14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5" name="Rounded Rectangle 44"/>
          <p:cNvSpPr>
            <a:spLocks noChangeArrowheads="1"/>
          </p:cNvSpPr>
          <p:nvPr/>
        </p:nvSpPr>
        <p:spPr bwMode="auto">
          <a:xfrm>
            <a:off x="1908175" y="6300788"/>
            <a:ext cx="4751388" cy="512762"/>
          </a:xfrm>
          <a:prstGeom prst="roundRect">
            <a:avLst>
              <a:gd name="adj" fmla="val 16667"/>
            </a:avLst>
          </a:prstGeom>
          <a:solidFill>
            <a:srgbClr val="660066"/>
          </a:solidFill>
          <a:ln w="9525">
            <a:solidFill>
              <a:schemeClr val="tx1"/>
            </a:solidFill>
            <a:round/>
            <a:headEnd/>
            <a:tailEnd type="stealth" w="lg" len="lg"/>
          </a:ln>
        </p:spPr>
        <p:txBody>
          <a:bodyPr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الضيقة</a:t>
            </a:r>
            <a:endParaRPr kumimoji="0" lang="en-US" sz="2400" b="0"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endParaRPr>
          </a:p>
        </p:txBody>
      </p:sp>
      <p:sp>
        <p:nvSpPr>
          <p:cNvPr id="126" name="Rounded Rectangle 125"/>
          <p:cNvSpPr>
            <a:spLocks noChangeArrowheads="1"/>
          </p:cNvSpPr>
          <p:nvPr/>
        </p:nvSpPr>
        <p:spPr bwMode="auto">
          <a:xfrm>
            <a:off x="4211638" y="5373688"/>
            <a:ext cx="2447925" cy="513191"/>
          </a:xfrm>
          <a:prstGeom prst="roundRect">
            <a:avLst>
              <a:gd name="adj" fmla="val 16667"/>
            </a:avLst>
          </a:prstGeom>
          <a:solidFill>
            <a:srgbClr val="FF0000"/>
          </a:solidFill>
          <a:ln w="9525">
            <a:solidFill>
              <a:schemeClr val="tx1"/>
            </a:solidFill>
            <a:round/>
            <a:headEnd/>
            <a:tailEnd type="stealth" w="lg" len="lg"/>
          </a:ln>
        </p:spPr>
        <p:txBody>
          <a:bodyPr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الضيقة العظيمة</a:t>
            </a:r>
            <a:endParaRPr kumimoji="0" lang="en-US" sz="2400" b="0"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endParaRPr>
          </a:p>
        </p:txBody>
      </p:sp>
      <p:sp>
        <p:nvSpPr>
          <p:cNvPr id="65" name="TextBox 9"/>
          <p:cNvSpPr txBox="1">
            <a:spLocks noChangeArrowheads="1"/>
          </p:cNvSpPr>
          <p:nvPr/>
        </p:nvSpPr>
        <p:spPr bwMode="auto">
          <a:xfrm>
            <a:off x="8511640" y="2098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٣٣٣</a:t>
            </a: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5799280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1000" fill="hold"/>
                                        <p:tgtEl>
                                          <p:spTgt spid="45"/>
                                        </p:tgtEl>
                                        <p:attrNameLst>
                                          <p:attrName>ppt_w</p:attrName>
                                        </p:attrNameLst>
                                      </p:cBhvr>
                                      <p:tavLst>
                                        <p:tav tm="0">
                                          <p:val>
                                            <p:strVal val="#ppt_w*0.70"/>
                                          </p:val>
                                        </p:tav>
                                        <p:tav tm="100000">
                                          <p:val>
                                            <p:strVal val="#ppt_w"/>
                                          </p:val>
                                        </p:tav>
                                      </p:tavLst>
                                    </p:anim>
                                    <p:anim calcmode="lin" valueType="num">
                                      <p:cBhvr>
                                        <p:cTn id="21" dur="1000" fill="hold"/>
                                        <p:tgtEl>
                                          <p:spTgt spid="45"/>
                                        </p:tgtEl>
                                        <p:attrNameLst>
                                          <p:attrName>ppt_h</p:attrName>
                                        </p:attrNameLst>
                                      </p:cBhvr>
                                      <p:tavLst>
                                        <p:tav tm="0">
                                          <p:val>
                                            <p:strVal val="#ppt_h"/>
                                          </p:val>
                                        </p:tav>
                                        <p:tav tm="100000">
                                          <p:val>
                                            <p:strVal val="#ppt_h"/>
                                          </p:val>
                                        </p:tav>
                                      </p:tavLst>
                                    </p:anim>
                                    <p:animEffect transition="in" filter="fade">
                                      <p:cBhvr>
                                        <p:cTn id="22" dur="1000"/>
                                        <p:tgtEl>
                                          <p:spTgt spid="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dissolve">
                                      <p:cBhvr>
                                        <p:cTn id="27" dur="500"/>
                                        <p:tgtEl>
                                          <p:spTgt spid="48"/>
                                        </p:tgtEl>
                                      </p:cBhvr>
                                    </p:animEffec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dissolve">
                                      <p:cBhvr>
                                        <p:cTn id="34" dur="500"/>
                                        <p:tgtEl>
                                          <p:spTgt spid="1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560141"/>
                                        </p:tgtEl>
                                        <p:attrNameLst>
                                          <p:attrName>style.visibility</p:attrName>
                                        </p:attrNameLst>
                                      </p:cBhvr>
                                      <p:to>
                                        <p:strVal val="visible"/>
                                      </p:to>
                                    </p:set>
                                    <p:anim calcmode="lin" valueType="num">
                                      <p:cBhvr>
                                        <p:cTn id="39" dur="1000" fill="hold"/>
                                        <p:tgtEl>
                                          <p:spTgt spid="560141"/>
                                        </p:tgtEl>
                                        <p:attrNameLst>
                                          <p:attrName>ppt_w</p:attrName>
                                        </p:attrNameLst>
                                      </p:cBhvr>
                                      <p:tavLst>
                                        <p:tav tm="0">
                                          <p:val>
                                            <p:strVal val="#ppt_w*0.70"/>
                                          </p:val>
                                        </p:tav>
                                        <p:tav tm="100000">
                                          <p:val>
                                            <p:strVal val="#ppt_w"/>
                                          </p:val>
                                        </p:tav>
                                      </p:tavLst>
                                    </p:anim>
                                    <p:anim calcmode="lin" valueType="num">
                                      <p:cBhvr>
                                        <p:cTn id="40" dur="1000" fill="hold"/>
                                        <p:tgtEl>
                                          <p:spTgt spid="560141"/>
                                        </p:tgtEl>
                                        <p:attrNameLst>
                                          <p:attrName>ppt_h</p:attrName>
                                        </p:attrNameLst>
                                      </p:cBhvr>
                                      <p:tavLst>
                                        <p:tav tm="0">
                                          <p:val>
                                            <p:strVal val="#ppt_h"/>
                                          </p:val>
                                        </p:tav>
                                        <p:tav tm="100000">
                                          <p:val>
                                            <p:strVal val="#ppt_h"/>
                                          </p:val>
                                        </p:tav>
                                      </p:tavLst>
                                    </p:anim>
                                    <p:animEffect transition="in" filter="fade">
                                      <p:cBhvr>
                                        <p:cTn id="41" dur="1000"/>
                                        <p:tgtEl>
                                          <p:spTgt spid="560141"/>
                                        </p:tgtEl>
                                      </p:cBhvr>
                                    </p:animEffect>
                                  </p:childTnLst>
                                </p:cTn>
                              </p:par>
                              <p:par>
                                <p:cTn id="42" presetID="3" presetClass="entr" presetSubtype="10" fill="hold" nodeType="withEffect">
                                  <p:stCondLst>
                                    <p:cond delay="0"/>
                                  </p:stCondLst>
                                  <p:childTnLst>
                                    <p:set>
                                      <p:cBhvr>
                                        <p:cTn id="43" dur="1" fill="hold">
                                          <p:stCondLst>
                                            <p:cond delay="0"/>
                                          </p:stCondLst>
                                        </p:cTn>
                                        <p:tgtEl>
                                          <p:spTgt spid="408596"/>
                                        </p:tgtEl>
                                        <p:attrNameLst>
                                          <p:attrName>style.visibility</p:attrName>
                                        </p:attrNameLst>
                                      </p:cBhvr>
                                      <p:to>
                                        <p:strVal val="visible"/>
                                      </p:to>
                                    </p:set>
                                    <p:animEffect transition="in" filter="blinds(horizontal)">
                                      <p:cBhvr>
                                        <p:cTn id="44" dur="500"/>
                                        <p:tgtEl>
                                          <p:spTgt spid="40859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blinds(horizontal)">
                                      <p:cBhvr>
                                        <p:cTn id="47" dur="500"/>
                                        <p:tgtEl>
                                          <p:spTgt spid="1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 calcmode="lin" valueType="num">
                                      <p:cBhvr additive="base">
                                        <p:cTn id="52" dur="500" fill="hold"/>
                                        <p:tgtEl>
                                          <p:spTgt spid="92"/>
                                        </p:tgtEl>
                                        <p:attrNameLst>
                                          <p:attrName>ppt_x</p:attrName>
                                        </p:attrNameLst>
                                      </p:cBhvr>
                                      <p:tavLst>
                                        <p:tav tm="0">
                                          <p:val>
                                            <p:strVal val="#ppt_x"/>
                                          </p:val>
                                        </p:tav>
                                        <p:tav tm="100000">
                                          <p:val>
                                            <p:strVal val="#ppt_x"/>
                                          </p:val>
                                        </p:tav>
                                      </p:tavLst>
                                    </p:anim>
                                    <p:anim calcmode="lin" valueType="num">
                                      <p:cBhvr additive="base">
                                        <p:cTn id="53"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1" fill="hold" nodeType="click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ppt_y</p:attrName>
                                        </p:attrNameLst>
                                      </p:cBhvr>
                                      <p:tavLst>
                                        <p:tav tm="0">
                                          <p:val>
                                            <p:strVal val="#ppt_y-#ppt_h*1.125000"/>
                                          </p:val>
                                        </p:tav>
                                        <p:tav tm="100000">
                                          <p:val>
                                            <p:strVal val="#ppt_y"/>
                                          </p:val>
                                        </p:tav>
                                      </p:tavLst>
                                    </p:anim>
                                    <p:animEffect transition="in" filter="wipe(down)">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1" grpId="0" animBg="1"/>
      <p:bldP spid="92" grpId="0"/>
      <p:bldP spid="45" grpId="0" animBg="1"/>
      <p:bldP spid="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9734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950" y="457200"/>
            <a:ext cx="8401050" cy="595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428" name="Rectangle 4"/>
          <p:cNvSpPr>
            <a:spLocks noChangeArrowheads="1"/>
          </p:cNvSpPr>
          <p:nvPr/>
        </p:nvSpPr>
        <p:spPr bwMode="auto">
          <a:xfrm>
            <a:off x="3924300" y="0"/>
            <a:ext cx="5219700" cy="6858000"/>
          </a:xfrm>
          <a:prstGeom prst="rect">
            <a:avLst/>
          </a:prstGeom>
          <a:solidFill>
            <a:srgbClr val="00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رؤيا ٩: ١٣-١٦</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ar-SA" sz="2800" b="0" i="0" u="none" strike="noStrike" kern="1200" cap="none" spc="0" normalizeH="0" baseline="30000" noProof="0" dirty="0">
                <a:ln>
                  <a:noFill/>
                </a:ln>
                <a:solidFill>
                  <a:srgbClr val="FFFFFF"/>
                </a:solidFill>
                <a:effectLst/>
                <a:uLnTx/>
                <a:uFillTx/>
                <a:latin typeface="amiriregular"/>
                <a:ea typeface="+mn-ea"/>
                <a:cs typeface="+mn-cs"/>
              </a:rPr>
              <a:t>١٣ </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وَرَأَيْتُ مِنْ فَمِ ٱلتِّنِّينِ، وَمِنْ فَمِ ٱلْوَحْشِ، وَمِنْ فَمِ ٱلنَّبِيِّ ٱلْكَذَّابِ، ثَلَاثَةَ أَرْوَاحٍ نَجِسَةٍ شِبْهَ ضَفَادِعَ، </a:t>
            </a:r>
            <a:r>
              <a:rPr kumimoji="0" lang="ar-SA" sz="2800" b="0" i="0" u="none" strike="noStrike" kern="1200" cap="none" spc="0" normalizeH="0" baseline="30000" noProof="0" dirty="0">
                <a:ln>
                  <a:noFill/>
                </a:ln>
                <a:solidFill>
                  <a:srgbClr val="FFFFFF"/>
                </a:solidFill>
                <a:effectLst/>
                <a:uLnTx/>
                <a:uFillTx/>
                <a:latin typeface="amiriregular"/>
                <a:ea typeface="+mn-ea"/>
                <a:cs typeface="+mn-cs"/>
              </a:rPr>
              <a:t>١٤ </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فَإِنَّهُمْ أَرْوَاحُ شَيَاطِينَ صَانِعَةٌ آيَاتٍ، تَخْرُجُ عَلَى مُلُوكِ ٱلْعَالَمِ وَكُلِّ ٱلْمَسْكُونَةِ، لِتَجْمَعَهُمْ لِقِتَالِ ذَلِكَ ٱلْيَوْمِ ٱلْعَظِيمِ، يَوْمِ ٱللهِ ٱلْقَادِرِ عَلَى كُلِّ شَيْءٍ. </a:t>
            </a:r>
            <a:r>
              <a:rPr kumimoji="0" lang="ar-SA" sz="2800" b="0" i="0" u="none" strike="noStrike" kern="1200" cap="none" spc="0" normalizeH="0" baseline="30000" noProof="0" dirty="0">
                <a:ln>
                  <a:noFill/>
                </a:ln>
                <a:solidFill>
                  <a:srgbClr val="FFFFFF"/>
                </a:solidFill>
                <a:effectLst/>
                <a:uLnTx/>
                <a:uFillTx/>
                <a:latin typeface="amiriregular"/>
                <a:ea typeface="+mn-ea"/>
                <a:cs typeface="+mn-cs"/>
              </a:rPr>
              <a:t>١٥ </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«هَا أَنَا آتِي كَلِصٍّ! طُوبَى لِمَنْ يَسْهَرُ وَيَحْفَظُ ثِيَابَهُ لِئَلَّا يَمْشِيَ عُرْيَانًا فَيَرَوْا عُرْيَتَهُ». </a:t>
            </a:r>
            <a:r>
              <a:rPr kumimoji="0" lang="ar-SA" sz="2800" b="0" i="0" u="none" strike="noStrike" kern="1200" cap="none" spc="0" normalizeH="0" baseline="30000" noProof="0" dirty="0">
                <a:ln>
                  <a:noFill/>
                </a:ln>
                <a:solidFill>
                  <a:srgbClr val="FFFFFF"/>
                </a:solidFill>
                <a:effectLst/>
                <a:uLnTx/>
                <a:uFillTx/>
                <a:latin typeface="amiriregular"/>
                <a:ea typeface="+mn-ea"/>
                <a:cs typeface="+mn-cs"/>
              </a:rPr>
              <a:t>١٦</a:t>
            </a:r>
            <a:r>
              <a:rPr kumimoji="0" lang="ar-SA" sz="2800" b="0" i="0" u="none" strike="noStrike" kern="1200" cap="none" spc="0" normalizeH="0" baseline="30000" noProof="0" dirty="0">
                <a:ln>
                  <a:noFill/>
                </a:ln>
                <a:solidFill>
                  <a:srgbClr val="FFFF00"/>
                </a:solidFill>
                <a:effectLst/>
                <a:uLnTx/>
                <a:uFillTx/>
                <a:latin typeface="amiriregular"/>
                <a:ea typeface="+mn-ea"/>
                <a:cs typeface="+mn-cs"/>
              </a:rPr>
              <a:t> </a:t>
            </a:r>
            <a:r>
              <a:rPr kumimoji="0" lang="ar-SA" sz="2800" b="0" i="0" u="none" strike="noStrike" kern="1200" cap="none" spc="0" normalizeH="0" baseline="0" noProof="0" dirty="0">
                <a:ln>
                  <a:noFill/>
                </a:ln>
                <a:solidFill>
                  <a:srgbClr val="FFFF00"/>
                </a:solidFill>
                <a:effectLst/>
                <a:uLnTx/>
                <a:uFillTx/>
                <a:latin typeface="amiriregular"/>
                <a:ea typeface="+mn-ea"/>
                <a:cs typeface="+mn-cs"/>
              </a:rPr>
              <a:t>فَجَمَعَهُمْ إِلَى ٱلْمَوْضِعِ ٱلَّذِي يُدْعَى بِٱلْعِبْرَانِيَّةِ «هَرْمَجَدُّونَ</a:t>
            </a:r>
            <a:r>
              <a:rPr kumimoji="0" lang="ar-SA" sz="2800" b="0" i="0" u="none" strike="noStrike" kern="1200" cap="none" spc="0" normalizeH="0" baseline="0" noProof="0" dirty="0">
                <a:ln>
                  <a:noFill/>
                </a:ln>
                <a:solidFill>
                  <a:srgbClr val="FFFFFF"/>
                </a:solidFill>
                <a:effectLst/>
                <a:uLnTx/>
                <a:uFillTx/>
                <a:latin typeface="amiriregular"/>
                <a:ea typeface="+mn-ea"/>
                <a:cs typeface="+mn-cs"/>
              </a:rPr>
              <a:t>.</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15430" name="Freeform 6"/>
          <p:cNvSpPr>
            <a:spLocks/>
          </p:cNvSpPr>
          <p:nvPr/>
        </p:nvSpPr>
        <p:spPr bwMode="auto">
          <a:xfrm rot="1694376">
            <a:off x="463550" y="2863850"/>
            <a:ext cx="3225800" cy="463550"/>
          </a:xfrm>
          <a:custGeom>
            <a:avLst/>
            <a:gdLst>
              <a:gd name="T0" fmla="*/ 2147483647 w 2032"/>
              <a:gd name="T1" fmla="*/ 0 h 1685"/>
              <a:gd name="T2" fmla="*/ 2147483647 w 2032"/>
              <a:gd name="T3" fmla="*/ 2147483647 h 1685"/>
              <a:gd name="T4" fmla="*/ 2147483647 w 2032"/>
              <a:gd name="T5" fmla="*/ 2147483647 h 1685"/>
              <a:gd name="T6" fmla="*/ 2147483647 w 2032"/>
              <a:gd name="T7" fmla="*/ 2147483647 h 1685"/>
              <a:gd name="T8" fmla="*/ 2147483647 w 2032"/>
              <a:gd name="T9" fmla="*/ 2147483647 h 1685"/>
              <a:gd name="T10" fmla="*/ 2147483647 w 2032"/>
              <a:gd name="T11" fmla="*/ 2147483647 h 1685"/>
              <a:gd name="T12" fmla="*/ 2147483647 w 2032"/>
              <a:gd name="T13" fmla="*/ 2147483647 h 1685"/>
              <a:gd name="T14" fmla="*/ 2147483647 w 2032"/>
              <a:gd name="T15" fmla="*/ 2147483647 h 1685"/>
              <a:gd name="T16" fmla="*/ 2147483647 w 2032"/>
              <a:gd name="T17" fmla="*/ 2147483647 h 1685"/>
              <a:gd name="T18" fmla="*/ 2147483647 w 2032"/>
              <a:gd name="T19" fmla="*/ 2147483647 h 1685"/>
              <a:gd name="T20" fmla="*/ 2147483647 w 2032"/>
              <a:gd name="T21" fmla="*/ 2147483647 h 1685"/>
              <a:gd name="T22" fmla="*/ 2147483647 w 2032"/>
              <a:gd name="T23" fmla="*/ 2147483647 h 1685"/>
              <a:gd name="T24" fmla="*/ 2147483647 w 2032"/>
              <a:gd name="T25" fmla="*/ 2147483647 h 1685"/>
              <a:gd name="T26" fmla="*/ 2147483647 w 2032"/>
              <a:gd name="T27" fmla="*/ 2147483647 h 1685"/>
              <a:gd name="T28" fmla="*/ 2147483647 w 2032"/>
              <a:gd name="T29" fmla="*/ 2147483647 h 1685"/>
              <a:gd name="T30" fmla="*/ 2147483647 w 2032"/>
              <a:gd name="T31" fmla="*/ 2147483647 h 1685"/>
              <a:gd name="T32" fmla="*/ 2147483647 w 2032"/>
              <a:gd name="T33" fmla="*/ 2147483647 h 1685"/>
              <a:gd name="T34" fmla="*/ 2147483647 w 2032"/>
              <a:gd name="T35" fmla="*/ 2147483647 h 1685"/>
              <a:gd name="T36" fmla="*/ 2147483647 w 2032"/>
              <a:gd name="T37" fmla="*/ 2147483647 h 1685"/>
              <a:gd name="T38" fmla="*/ 2147483647 w 2032"/>
              <a:gd name="T39" fmla="*/ 2147483647 h 1685"/>
              <a:gd name="T40" fmla="*/ 2147483647 w 2032"/>
              <a:gd name="T41" fmla="*/ 2147483647 h 1685"/>
              <a:gd name="T42" fmla="*/ 2147483647 w 2032"/>
              <a:gd name="T43" fmla="*/ 2147483647 h 1685"/>
              <a:gd name="T44" fmla="*/ 2147483647 w 2032"/>
              <a:gd name="T45" fmla="*/ 2147483647 h 1685"/>
              <a:gd name="T46" fmla="*/ 2147483647 w 2032"/>
              <a:gd name="T47" fmla="*/ 2147483647 h 1685"/>
              <a:gd name="T48" fmla="*/ 2147483647 w 2032"/>
              <a:gd name="T49" fmla="*/ 2147483647 h 1685"/>
              <a:gd name="T50" fmla="*/ 2147483647 w 2032"/>
              <a:gd name="T51" fmla="*/ 2147483647 h 1685"/>
              <a:gd name="T52" fmla="*/ 2147483647 w 2032"/>
              <a:gd name="T53" fmla="*/ 2147483647 h 1685"/>
              <a:gd name="T54" fmla="*/ 2147483647 w 2032"/>
              <a:gd name="T55" fmla="*/ 2147483647 h 1685"/>
              <a:gd name="T56" fmla="*/ 2147483647 w 2032"/>
              <a:gd name="T57" fmla="*/ 2147483647 h 1685"/>
              <a:gd name="T58" fmla="*/ 2147483647 w 2032"/>
              <a:gd name="T59" fmla="*/ 2147483647 h 1685"/>
              <a:gd name="T60" fmla="*/ 2147483647 w 2032"/>
              <a:gd name="T61" fmla="*/ 2147483647 h 1685"/>
              <a:gd name="T62" fmla="*/ 2147483647 w 2032"/>
              <a:gd name="T63" fmla="*/ 2147483647 h 1685"/>
              <a:gd name="T64" fmla="*/ 2147483647 w 2032"/>
              <a:gd name="T65" fmla="*/ 2147483647 h 1685"/>
              <a:gd name="T66" fmla="*/ 2147483647 w 2032"/>
              <a:gd name="T67" fmla="*/ 2147483647 h 1685"/>
              <a:gd name="T68" fmla="*/ 2147483647 w 2032"/>
              <a:gd name="T69" fmla="*/ 2147483647 h 1685"/>
              <a:gd name="T70" fmla="*/ 2147483647 w 2032"/>
              <a:gd name="T71" fmla="*/ 2147483647 h 1685"/>
              <a:gd name="T72" fmla="*/ 2147483647 w 2032"/>
              <a:gd name="T73" fmla="*/ 2147483647 h 1685"/>
              <a:gd name="T74" fmla="*/ 2147483647 w 2032"/>
              <a:gd name="T75" fmla="*/ 2147483647 h 1685"/>
              <a:gd name="T76" fmla="*/ 2147483647 w 2032"/>
              <a:gd name="T77" fmla="*/ 2147483647 h 1685"/>
              <a:gd name="T78" fmla="*/ 2147483647 w 2032"/>
              <a:gd name="T79" fmla="*/ 2147483647 h 1685"/>
              <a:gd name="T80" fmla="*/ 2147483647 w 2032"/>
              <a:gd name="T81" fmla="*/ 2147483647 h 16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2"/>
              <a:gd name="T124" fmla="*/ 0 h 1685"/>
              <a:gd name="T125" fmla="*/ 2032 w 2032"/>
              <a:gd name="T126" fmla="*/ 1685 h 16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2" h="1685">
                <a:moveTo>
                  <a:pt x="6" y="0"/>
                </a:moveTo>
                <a:cubicBezTo>
                  <a:pt x="4" y="6"/>
                  <a:pt x="0" y="12"/>
                  <a:pt x="1" y="19"/>
                </a:cubicBezTo>
                <a:cubicBezTo>
                  <a:pt x="2" y="29"/>
                  <a:pt x="11" y="48"/>
                  <a:pt x="11" y="48"/>
                </a:cubicBezTo>
                <a:cubicBezTo>
                  <a:pt x="14" y="77"/>
                  <a:pt x="15" y="116"/>
                  <a:pt x="30" y="144"/>
                </a:cubicBezTo>
                <a:cubicBezTo>
                  <a:pt x="38" y="159"/>
                  <a:pt x="48" y="170"/>
                  <a:pt x="54" y="187"/>
                </a:cubicBezTo>
                <a:cubicBezTo>
                  <a:pt x="52" y="214"/>
                  <a:pt x="51" y="242"/>
                  <a:pt x="49" y="269"/>
                </a:cubicBezTo>
                <a:cubicBezTo>
                  <a:pt x="48" y="276"/>
                  <a:pt x="40" y="311"/>
                  <a:pt x="49" y="322"/>
                </a:cubicBezTo>
                <a:cubicBezTo>
                  <a:pt x="59" y="334"/>
                  <a:pt x="93" y="336"/>
                  <a:pt x="93" y="336"/>
                </a:cubicBezTo>
                <a:cubicBezTo>
                  <a:pt x="150" y="377"/>
                  <a:pt x="322" y="359"/>
                  <a:pt x="347" y="360"/>
                </a:cubicBezTo>
                <a:cubicBezTo>
                  <a:pt x="379" y="371"/>
                  <a:pt x="380" y="396"/>
                  <a:pt x="395" y="422"/>
                </a:cubicBezTo>
                <a:cubicBezTo>
                  <a:pt x="412" y="453"/>
                  <a:pt x="438" y="498"/>
                  <a:pt x="472" y="509"/>
                </a:cubicBezTo>
                <a:cubicBezTo>
                  <a:pt x="483" y="526"/>
                  <a:pt x="498" y="531"/>
                  <a:pt x="510" y="547"/>
                </a:cubicBezTo>
                <a:cubicBezTo>
                  <a:pt x="516" y="555"/>
                  <a:pt x="551" y="612"/>
                  <a:pt x="553" y="619"/>
                </a:cubicBezTo>
                <a:cubicBezTo>
                  <a:pt x="555" y="624"/>
                  <a:pt x="555" y="630"/>
                  <a:pt x="558" y="634"/>
                </a:cubicBezTo>
                <a:cubicBezTo>
                  <a:pt x="568" y="646"/>
                  <a:pt x="592" y="658"/>
                  <a:pt x="606" y="667"/>
                </a:cubicBezTo>
                <a:cubicBezTo>
                  <a:pt x="663" y="662"/>
                  <a:pt x="675" y="658"/>
                  <a:pt x="736" y="667"/>
                </a:cubicBezTo>
                <a:cubicBezTo>
                  <a:pt x="758" y="670"/>
                  <a:pt x="773" y="684"/>
                  <a:pt x="793" y="691"/>
                </a:cubicBezTo>
                <a:cubicBezTo>
                  <a:pt x="812" y="710"/>
                  <a:pt x="840" y="723"/>
                  <a:pt x="865" y="734"/>
                </a:cubicBezTo>
                <a:cubicBezTo>
                  <a:pt x="874" y="738"/>
                  <a:pt x="894" y="744"/>
                  <a:pt x="894" y="744"/>
                </a:cubicBezTo>
                <a:cubicBezTo>
                  <a:pt x="915" y="774"/>
                  <a:pt x="911" y="839"/>
                  <a:pt x="937" y="854"/>
                </a:cubicBezTo>
                <a:cubicBezTo>
                  <a:pt x="951" y="862"/>
                  <a:pt x="966" y="865"/>
                  <a:pt x="981" y="869"/>
                </a:cubicBezTo>
                <a:cubicBezTo>
                  <a:pt x="992" y="872"/>
                  <a:pt x="1014" y="878"/>
                  <a:pt x="1014" y="878"/>
                </a:cubicBezTo>
                <a:cubicBezTo>
                  <a:pt x="1036" y="911"/>
                  <a:pt x="1071" y="910"/>
                  <a:pt x="1105" y="922"/>
                </a:cubicBezTo>
                <a:cubicBezTo>
                  <a:pt x="1120" y="943"/>
                  <a:pt x="1131" y="961"/>
                  <a:pt x="1149" y="979"/>
                </a:cubicBezTo>
                <a:cubicBezTo>
                  <a:pt x="1159" y="989"/>
                  <a:pt x="1177" y="1008"/>
                  <a:pt x="1177" y="1008"/>
                </a:cubicBezTo>
                <a:cubicBezTo>
                  <a:pt x="1186" y="1033"/>
                  <a:pt x="1198" y="1061"/>
                  <a:pt x="1221" y="1075"/>
                </a:cubicBezTo>
                <a:cubicBezTo>
                  <a:pt x="1230" y="1090"/>
                  <a:pt x="1234" y="1110"/>
                  <a:pt x="1245" y="1123"/>
                </a:cubicBezTo>
                <a:cubicBezTo>
                  <a:pt x="1256" y="1136"/>
                  <a:pt x="1271" y="1149"/>
                  <a:pt x="1283" y="1162"/>
                </a:cubicBezTo>
                <a:cubicBezTo>
                  <a:pt x="1294" y="1203"/>
                  <a:pt x="1281" y="1161"/>
                  <a:pt x="1297" y="1195"/>
                </a:cubicBezTo>
                <a:cubicBezTo>
                  <a:pt x="1311" y="1223"/>
                  <a:pt x="1302" y="1256"/>
                  <a:pt x="1336" y="1267"/>
                </a:cubicBezTo>
                <a:cubicBezTo>
                  <a:pt x="1350" y="1277"/>
                  <a:pt x="1384" y="1286"/>
                  <a:pt x="1384" y="1286"/>
                </a:cubicBezTo>
                <a:cubicBezTo>
                  <a:pt x="1401" y="1298"/>
                  <a:pt x="1414" y="1310"/>
                  <a:pt x="1432" y="1320"/>
                </a:cubicBezTo>
                <a:cubicBezTo>
                  <a:pt x="1446" y="1349"/>
                  <a:pt x="1463" y="1376"/>
                  <a:pt x="1480" y="1402"/>
                </a:cubicBezTo>
                <a:cubicBezTo>
                  <a:pt x="1496" y="1426"/>
                  <a:pt x="1589" y="1433"/>
                  <a:pt x="1609" y="1435"/>
                </a:cubicBezTo>
                <a:cubicBezTo>
                  <a:pt x="1639" y="1441"/>
                  <a:pt x="1662" y="1459"/>
                  <a:pt x="1691" y="1469"/>
                </a:cubicBezTo>
                <a:cubicBezTo>
                  <a:pt x="1725" y="1481"/>
                  <a:pt x="1762" y="1483"/>
                  <a:pt x="1797" y="1488"/>
                </a:cubicBezTo>
                <a:cubicBezTo>
                  <a:pt x="1817" y="1495"/>
                  <a:pt x="1834" y="1505"/>
                  <a:pt x="1854" y="1512"/>
                </a:cubicBezTo>
                <a:cubicBezTo>
                  <a:pt x="1874" y="1531"/>
                  <a:pt x="1890" y="1551"/>
                  <a:pt x="1917" y="1560"/>
                </a:cubicBezTo>
                <a:cubicBezTo>
                  <a:pt x="1934" y="1577"/>
                  <a:pt x="1942" y="1577"/>
                  <a:pt x="1965" y="1584"/>
                </a:cubicBezTo>
                <a:cubicBezTo>
                  <a:pt x="1974" y="1587"/>
                  <a:pt x="1993" y="1594"/>
                  <a:pt x="1993" y="1594"/>
                </a:cubicBezTo>
                <a:cubicBezTo>
                  <a:pt x="2011" y="1619"/>
                  <a:pt x="2032" y="1653"/>
                  <a:pt x="2032" y="1685"/>
                </a:cubicBezTo>
              </a:path>
            </a:pathLst>
          </a:custGeom>
          <a:noFill/>
          <a:ln w="57150">
            <a:solidFill>
              <a:srgbClr val="000066"/>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97348" name="Line 11"/>
          <p:cNvSpPr>
            <a:spLocks noChangeShapeType="1"/>
          </p:cNvSpPr>
          <p:nvPr/>
        </p:nvSpPr>
        <p:spPr bwMode="auto">
          <a:xfrm>
            <a:off x="842963" y="1989138"/>
            <a:ext cx="0" cy="360362"/>
          </a:xfrm>
          <a:prstGeom prst="line">
            <a:avLst/>
          </a:prstGeom>
          <a:noFill/>
          <a:ln w="76200">
            <a:solidFill>
              <a:srgbClr val="FFFF00"/>
            </a:solidFill>
            <a:round/>
            <a:headEnd type="diamond" w="med" len="med"/>
            <a:tailEnd type="diamond" w="med" len="med"/>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15436" name="Freeform 12"/>
          <p:cNvSpPr>
            <a:spLocks/>
          </p:cNvSpPr>
          <p:nvPr/>
        </p:nvSpPr>
        <p:spPr bwMode="auto">
          <a:xfrm>
            <a:off x="288925" y="1752600"/>
            <a:ext cx="520700" cy="463550"/>
          </a:xfrm>
          <a:custGeom>
            <a:avLst/>
            <a:gdLst>
              <a:gd name="T0" fmla="*/ 2147483647 w 328"/>
              <a:gd name="T1" fmla="*/ 0 h 435"/>
              <a:gd name="T2" fmla="*/ 2147483647 w 328"/>
              <a:gd name="T3" fmla="*/ 2147483647 h 435"/>
              <a:gd name="T4" fmla="*/ 2147483647 w 328"/>
              <a:gd name="T5" fmla="*/ 2147483647 h 435"/>
              <a:gd name="T6" fmla="*/ 2147483647 w 328"/>
              <a:gd name="T7" fmla="*/ 2147483647 h 435"/>
              <a:gd name="T8" fmla="*/ 2147483647 w 328"/>
              <a:gd name="T9" fmla="*/ 2147483647 h 435"/>
              <a:gd name="T10" fmla="*/ 2147483647 w 328"/>
              <a:gd name="T11" fmla="*/ 2147483647 h 435"/>
              <a:gd name="T12" fmla="*/ 2147483647 w 328"/>
              <a:gd name="T13" fmla="*/ 2147483647 h 435"/>
              <a:gd name="T14" fmla="*/ 2147483647 w 328"/>
              <a:gd name="T15" fmla="*/ 2147483647 h 435"/>
              <a:gd name="T16" fmla="*/ 2147483647 w 328"/>
              <a:gd name="T17" fmla="*/ 2147483647 h 435"/>
              <a:gd name="T18" fmla="*/ 2147483647 w 328"/>
              <a:gd name="T19" fmla="*/ 2147483647 h 435"/>
              <a:gd name="T20" fmla="*/ 2147483647 w 328"/>
              <a:gd name="T21" fmla="*/ 2147483647 h 435"/>
              <a:gd name="T22" fmla="*/ 2147483647 w 328"/>
              <a:gd name="T23" fmla="*/ 2147483647 h 435"/>
              <a:gd name="T24" fmla="*/ 2147483647 w 328"/>
              <a:gd name="T25" fmla="*/ 2147483647 h 435"/>
              <a:gd name="T26" fmla="*/ 2147483647 w 328"/>
              <a:gd name="T27" fmla="*/ 2147483647 h 435"/>
              <a:gd name="T28" fmla="*/ 2147483647 w 328"/>
              <a:gd name="T29" fmla="*/ 2147483647 h 435"/>
              <a:gd name="T30" fmla="*/ 2147483647 w 328"/>
              <a:gd name="T31" fmla="*/ 2147483647 h 435"/>
              <a:gd name="T32" fmla="*/ 2147483647 w 328"/>
              <a:gd name="T33" fmla="*/ 2147483647 h 435"/>
              <a:gd name="T34" fmla="*/ 2147483647 w 328"/>
              <a:gd name="T35" fmla="*/ 2147483647 h 435"/>
              <a:gd name="T36" fmla="*/ 2147483647 w 328"/>
              <a:gd name="T37" fmla="*/ 2147483647 h 435"/>
              <a:gd name="T38" fmla="*/ 2147483647 w 328"/>
              <a:gd name="T39" fmla="*/ 2147483647 h 435"/>
              <a:gd name="T40" fmla="*/ 2147483647 w 328"/>
              <a:gd name="T41" fmla="*/ 2147483647 h 435"/>
              <a:gd name="T42" fmla="*/ 2147483647 w 328"/>
              <a:gd name="T43" fmla="*/ 0 h 4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8"/>
              <a:gd name="T67" fmla="*/ 0 h 435"/>
              <a:gd name="T68" fmla="*/ 328 w 328"/>
              <a:gd name="T69" fmla="*/ 435 h 4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8" h="435">
                <a:moveTo>
                  <a:pt x="11" y="0"/>
                </a:moveTo>
                <a:cubicBezTo>
                  <a:pt x="14" y="91"/>
                  <a:pt x="0" y="97"/>
                  <a:pt x="40" y="147"/>
                </a:cubicBezTo>
                <a:cubicBezTo>
                  <a:pt x="47" y="156"/>
                  <a:pt x="48" y="165"/>
                  <a:pt x="56" y="173"/>
                </a:cubicBezTo>
                <a:cubicBezTo>
                  <a:pt x="61" y="188"/>
                  <a:pt x="70" y="201"/>
                  <a:pt x="75" y="217"/>
                </a:cubicBezTo>
                <a:cubicBezTo>
                  <a:pt x="73" y="253"/>
                  <a:pt x="54" y="345"/>
                  <a:pt x="88" y="374"/>
                </a:cubicBezTo>
                <a:cubicBezTo>
                  <a:pt x="103" y="424"/>
                  <a:pt x="131" y="426"/>
                  <a:pt x="177" y="435"/>
                </a:cubicBezTo>
                <a:cubicBezTo>
                  <a:pt x="218" y="434"/>
                  <a:pt x="258" y="434"/>
                  <a:pt x="299" y="432"/>
                </a:cubicBezTo>
                <a:cubicBezTo>
                  <a:pt x="306" y="432"/>
                  <a:pt x="317" y="435"/>
                  <a:pt x="321" y="429"/>
                </a:cubicBezTo>
                <a:cubicBezTo>
                  <a:pt x="328" y="418"/>
                  <a:pt x="314" y="408"/>
                  <a:pt x="308" y="403"/>
                </a:cubicBezTo>
                <a:cubicBezTo>
                  <a:pt x="304" y="390"/>
                  <a:pt x="303" y="391"/>
                  <a:pt x="312" y="400"/>
                </a:cubicBezTo>
                <a:cubicBezTo>
                  <a:pt x="315" y="409"/>
                  <a:pt x="315" y="430"/>
                  <a:pt x="321" y="409"/>
                </a:cubicBezTo>
                <a:cubicBezTo>
                  <a:pt x="320" y="401"/>
                  <a:pt x="303" y="364"/>
                  <a:pt x="318" y="381"/>
                </a:cubicBezTo>
                <a:cubicBezTo>
                  <a:pt x="314" y="344"/>
                  <a:pt x="318" y="346"/>
                  <a:pt x="283" y="342"/>
                </a:cubicBezTo>
                <a:cubicBezTo>
                  <a:pt x="270" y="331"/>
                  <a:pt x="264" y="328"/>
                  <a:pt x="248" y="323"/>
                </a:cubicBezTo>
                <a:cubicBezTo>
                  <a:pt x="230" y="308"/>
                  <a:pt x="197" y="309"/>
                  <a:pt x="174" y="304"/>
                </a:cubicBezTo>
                <a:cubicBezTo>
                  <a:pt x="167" y="296"/>
                  <a:pt x="159" y="291"/>
                  <a:pt x="155" y="281"/>
                </a:cubicBezTo>
                <a:cubicBezTo>
                  <a:pt x="152" y="274"/>
                  <a:pt x="148" y="259"/>
                  <a:pt x="148" y="259"/>
                </a:cubicBezTo>
                <a:cubicBezTo>
                  <a:pt x="146" y="192"/>
                  <a:pt x="155" y="164"/>
                  <a:pt x="126" y="115"/>
                </a:cubicBezTo>
                <a:cubicBezTo>
                  <a:pt x="122" y="98"/>
                  <a:pt x="119" y="77"/>
                  <a:pt x="104" y="67"/>
                </a:cubicBezTo>
                <a:cubicBezTo>
                  <a:pt x="99" y="54"/>
                  <a:pt x="97" y="49"/>
                  <a:pt x="84" y="45"/>
                </a:cubicBezTo>
                <a:cubicBezTo>
                  <a:pt x="73" y="33"/>
                  <a:pt x="59" y="21"/>
                  <a:pt x="43" y="16"/>
                </a:cubicBezTo>
                <a:cubicBezTo>
                  <a:pt x="37" y="10"/>
                  <a:pt x="11" y="2"/>
                  <a:pt x="11" y="0"/>
                </a:cubicBezTo>
                <a:close/>
              </a:path>
            </a:pathLst>
          </a:custGeom>
          <a:solidFill>
            <a:srgbClr val="000066"/>
          </a:solidFill>
          <a:ln>
            <a:noFill/>
          </a:ln>
          <a:extLst>
            <a:ext uri="{91240B29-F687-4f45-9708-019B960494DF}">
              <a14:hiddenLine xmlns="" xmlns:a14="http://schemas.microsoft.com/office/drawing/2010/main" w="9525">
                <a:solidFill>
                  <a:srgbClr val="000000"/>
                </a:solidFill>
                <a:round/>
                <a:headEnd/>
                <a:tailEnd type="none"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97350" name="Rectangle 18"/>
          <p:cNvSpPr>
            <a:spLocks noGrp="1" noChangeArrowheads="1"/>
          </p:cNvSpPr>
          <p:nvPr>
            <p:ph type="title" idx="4294967295"/>
          </p:nvPr>
        </p:nvSpPr>
        <p:spPr>
          <a:xfrm>
            <a:off x="0" y="457200"/>
            <a:ext cx="3276600" cy="1143000"/>
          </a:xfrm>
          <a:solidFill>
            <a:srgbClr val="800000"/>
          </a:solidFill>
        </p:spPr>
        <p:txBody>
          <a:bodyPr/>
          <a:lstStyle/>
          <a:p>
            <a:r>
              <a:rPr lang="ar-SA" sz="4000" b="1">
                <a:latin typeface="Arial" charset="0"/>
                <a:ea typeface="ＭＳ Ｐゴシック" charset="0"/>
              </a:rPr>
              <a:t>٢٠٠ مليون جندي!</a:t>
            </a:r>
            <a:endParaRPr lang="en-US" sz="4000" b="1">
              <a:latin typeface="Arial" charset="0"/>
              <a:ea typeface="ＭＳ Ｐゴシック" charset="0"/>
            </a:endParaRPr>
          </a:p>
        </p:txBody>
      </p:sp>
      <p:sp>
        <p:nvSpPr>
          <p:cNvPr id="697351" name="Text Box 19"/>
          <p:cNvSpPr txBox="1">
            <a:spLocks noChangeArrowheads="1"/>
          </p:cNvSpPr>
          <p:nvPr/>
        </p:nvSpPr>
        <p:spPr bwMode="auto">
          <a:xfrm>
            <a:off x="8382000" y="15875"/>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٣٣٩</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532002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15428"/>
                                        </p:tgtEl>
                                        <p:attrNameLst>
                                          <p:attrName>style.visibility</p:attrName>
                                        </p:attrNameLst>
                                      </p:cBhvr>
                                      <p:to>
                                        <p:strVal val="visible"/>
                                      </p:to>
                                    </p:set>
                                    <p:animEffect transition="in" filter="fade">
                                      <p:cBhvr>
                                        <p:cTn id="7" dur="800" decel="100000"/>
                                        <p:tgtEl>
                                          <p:spTgt spid="615428"/>
                                        </p:tgtEl>
                                      </p:cBhvr>
                                    </p:animEffect>
                                    <p:anim calcmode="lin" valueType="num">
                                      <p:cBhvr>
                                        <p:cTn id="8" dur="800" decel="100000" fill="hold"/>
                                        <p:tgtEl>
                                          <p:spTgt spid="615428"/>
                                        </p:tgtEl>
                                        <p:attrNameLst>
                                          <p:attrName>style.rotation</p:attrName>
                                        </p:attrNameLst>
                                      </p:cBhvr>
                                      <p:tavLst>
                                        <p:tav tm="0">
                                          <p:val>
                                            <p:fltVal val="-90"/>
                                          </p:val>
                                        </p:tav>
                                        <p:tav tm="100000">
                                          <p:val>
                                            <p:fltVal val="0"/>
                                          </p:val>
                                        </p:tav>
                                      </p:tavLst>
                                    </p:anim>
                                    <p:anim calcmode="lin" valueType="num">
                                      <p:cBhvr>
                                        <p:cTn id="9" dur="800" decel="100000" fill="hold"/>
                                        <p:tgtEl>
                                          <p:spTgt spid="615428"/>
                                        </p:tgtEl>
                                        <p:attrNameLst>
                                          <p:attrName>ppt_x</p:attrName>
                                        </p:attrNameLst>
                                      </p:cBhvr>
                                      <p:tavLst>
                                        <p:tav tm="0">
                                          <p:val>
                                            <p:strVal val="#ppt_x+0.4"/>
                                          </p:val>
                                        </p:tav>
                                        <p:tav tm="100000">
                                          <p:val>
                                            <p:strVal val="#ppt_x-0.05"/>
                                          </p:val>
                                        </p:tav>
                                      </p:tavLst>
                                    </p:anim>
                                    <p:anim calcmode="lin" valueType="num">
                                      <p:cBhvr>
                                        <p:cTn id="10" dur="800" decel="100000" fill="hold"/>
                                        <p:tgtEl>
                                          <p:spTgt spid="6154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54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5428"/>
                                        </p:tgtEl>
                                        <p:attrNameLst>
                                          <p:attrName>ppt_y</p:attrName>
                                        </p:attrNameLst>
                                      </p:cBhvr>
                                      <p:tavLst>
                                        <p:tav tm="0">
                                          <p:val>
                                            <p:strVal val="#ppt_y+0.1"/>
                                          </p:val>
                                        </p:tav>
                                        <p:tav tm="100000">
                                          <p:val>
                                            <p:strVal val="#ppt_y"/>
                                          </p:val>
                                        </p:tav>
                                      </p:tavLst>
                                    </p:anim>
                                  </p:childTnLst>
                                </p:cTn>
                              </p:par>
                              <p:par>
                                <p:cTn id="13" presetID="22" presetClass="exit" presetSubtype="1" fill="hold" grpId="0" nodeType="withEffect">
                                  <p:stCondLst>
                                    <p:cond delay="0"/>
                                  </p:stCondLst>
                                  <p:childTnLst>
                                    <p:animEffect transition="out" filter="wipe(up)">
                                      <p:cBhvr>
                                        <p:cTn id="14" dur="500"/>
                                        <p:tgtEl>
                                          <p:spTgt spid="615430"/>
                                        </p:tgtEl>
                                      </p:cBhvr>
                                    </p:animEffect>
                                    <p:set>
                                      <p:cBhvr>
                                        <p:cTn id="15" dur="1" fill="hold">
                                          <p:stCondLst>
                                            <p:cond delay="499"/>
                                          </p:stCondLst>
                                        </p:cTn>
                                        <p:tgtEl>
                                          <p:spTgt spid="615430"/>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615436"/>
                                        </p:tgtEl>
                                        <p:attrNameLst>
                                          <p:attrName>style.visibility</p:attrName>
                                        </p:attrNameLst>
                                      </p:cBhvr>
                                      <p:to>
                                        <p:strVal val="visible"/>
                                      </p:to>
                                    </p:set>
                                    <p:animEffect transition="in" filter="wipe(down)">
                                      <p:cBhvr>
                                        <p:cTn id="18" dur="500"/>
                                        <p:tgtEl>
                                          <p:spTgt spid="615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8" grpId="0" animBg="1"/>
      <p:bldP spid="615430" grpId="0" animBg="1"/>
      <p:bldP spid="6154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18900000" scaled="1"/>
        </a:gradFill>
        <a:effectLst/>
      </p:bgPr>
    </p:bg>
    <p:spTree>
      <p:nvGrpSpPr>
        <p:cNvPr id="1" name=""/>
        <p:cNvGrpSpPr/>
        <p:nvPr/>
      </p:nvGrpSpPr>
      <p:grpSpPr>
        <a:xfrm>
          <a:off x="0" y="0"/>
          <a:ext cx="0" cy="0"/>
          <a:chOff x="0" y="0"/>
          <a:chExt cx="0" cy="0"/>
        </a:xfrm>
      </p:grpSpPr>
      <p:sp>
        <p:nvSpPr>
          <p:cNvPr id="553988" name="Text Box 4"/>
          <p:cNvSpPr txBox="1">
            <a:spLocks noChangeArrowheads="1"/>
          </p:cNvSpPr>
          <p:nvPr/>
        </p:nvSpPr>
        <p:spPr bwMode="auto">
          <a:xfrm>
            <a:off x="684213" y="2625725"/>
            <a:ext cx="7991475" cy="1571842"/>
          </a:xfrm>
          <a:prstGeom prst="rect">
            <a:avLst/>
          </a:prstGeom>
          <a:gradFill rotWithShape="1">
            <a:gsLst>
              <a:gs pos="0">
                <a:srgbClr val="660066"/>
              </a:gs>
              <a:gs pos="50000">
                <a:schemeClr val="tx1"/>
              </a:gs>
              <a:gs pos="100000">
                <a:srgbClr val="660066"/>
              </a:gs>
            </a:gsLst>
            <a:lin ang="5400000" scaled="1"/>
          </a:gradFill>
          <a:ln w="9525">
            <a:noFill/>
            <a:miter lim="800000"/>
            <a:headEnd/>
            <a:tailEnd type="none" w="lg" len="lg"/>
          </a:ln>
          <a:effec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30000" noProof="0">
                <a:ln>
                  <a:noFill/>
                </a:ln>
                <a:solidFill>
                  <a:srgbClr val="000000"/>
                </a:solidFill>
                <a:effectLst/>
                <a:uLnTx/>
                <a:uFillTx/>
                <a:latin typeface="Comic Sans MS" charset="0"/>
                <a:ea typeface="ＭＳ Ｐゴシック" charset="0"/>
              </a:rPr>
              <a:t>١٧</a:t>
            </a:r>
            <a:r>
              <a:rPr kumimoji="0" lang="ar-SA" sz="2400" b="0" i="0" u="none" strike="noStrike" kern="1200" cap="none" spc="0" normalizeH="0" baseline="30000" noProof="0">
                <a:ln>
                  <a:noFill/>
                </a:ln>
                <a:solidFill>
                  <a:srgbClr val="FFFFFF"/>
                </a:solidFill>
                <a:effectLst/>
                <a:uLnTx/>
                <a:uFillTx/>
                <a:latin typeface="Arial"/>
                <a:ea typeface="ＭＳ Ｐゴシック" charset="0"/>
              </a:rPr>
              <a:t> </a:t>
            </a:r>
            <a:r>
              <a:rPr kumimoji="0" lang="ar-SA" sz="2400" b="0" i="0" u="none" strike="noStrike" kern="1200" cap="none" spc="0" normalizeH="0" baseline="0" noProof="0">
                <a:ln>
                  <a:noFill/>
                </a:ln>
                <a:solidFill>
                  <a:srgbClr val="FFFFFF"/>
                </a:solidFill>
                <a:effectLst/>
                <a:uLnTx/>
                <a:uFillTx/>
                <a:latin typeface="Arial"/>
                <a:ea typeface="ＭＳ Ｐゴシック" charset="0"/>
              </a:rPr>
              <a:t>فَلَمَّا رَأَيْتُهُ سَقَطْتُ عِنْدَ رِجْلَيْهِ كَمَيِّتٍ، فَوَضَعَ يَدَهُ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ٱلْيُمْنَى</a:t>
            </a:r>
            <a:r>
              <a:rPr kumimoji="0" lang="ar-SA" sz="2400" b="0" i="0" u="none" strike="noStrike" kern="1200" cap="none" spc="0" normalizeH="0" baseline="0" noProof="0">
                <a:ln>
                  <a:noFill/>
                </a:ln>
                <a:solidFill>
                  <a:srgbClr val="FFFFFF"/>
                </a:solidFill>
                <a:effectLst/>
                <a:uLnTx/>
                <a:uFillTx/>
                <a:latin typeface="Arial"/>
                <a:ea typeface="ＭＳ Ｐゴシック" charset="0"/>
              </a:rPr>
              <a:t> عَلَيَّ قَائِلًا لِي: «لَا تَخَفْ، أَنَا هُوَ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ٱلْأَوَّلُ</a:t>
            </a:r>
            <a:r>
              <a:rPr kumimoji="0" lang="ar-SA" sz="2400" b="0" i="0" u="none" strike="noStrike" kern="1200" cap="none" spc="0" normalizeH="0" baseline="0" noProof="0">
                <a:ln>
                  <a:noFill/>
                </a:ln>
                <a:solidFill>
                  <a:srgbClr val="FFFFFF"/>
                </a:solidFill>
                <a:effectLst/>
                <a:uLnTx/>
                <a:uFillTx/>
                <a:latin typeface="Arial"/>
                <a:ea typeface="ＭＳ Ｐゴシック" charset="0"/>
              </a:rPr>
              <a:t>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وَٱلْآخِرُ</a:t>
            </a:r>
            <a:r>
              <a:rPr kumimoji="0" lang="ar-SA" sz="2400" b="0" i="0" u="none" strike="noStrike" kern="1200" cap="none" spc="0" normalizeH="0" baseline="0" noProof="0">
                <a:ln>
                  <a:noFill/>
                </a:ln>
                <a:solidFill>
                  <a:srgbClr val="FFFFFF"/>
                </a:solidFill>
                <a:effectLst/>
                <a:uLnTx/>
                <a:uFillTx/>
                <a:latin typeface="Arial"/>
                <a:ea typeface="ＭＳ Ｐゴシック" charset="0"/>
              </a:rPr>
              <a:t>، </a:t>
            </a:r>
            <a:r>
              <a:rPr kumimoji="0" lang="ar-SA" sz="2400" b="0" i="0" u="none" strike="noStrike" kern="1200" cap="none" spc="0" normalizeH="0" baseline="30000" noProof="0">
                <a:ln>
                  <a:noFill/>
                </a:ln>
                <a:solidFill>
                  <a:srgbClr val="FFFFFF"/>
                </a:solidFill>
                <a:effectLst/>
                <a:uLnTx/>
                <a:uFillTx/>
                <a:latin typeface="Arial"/>
                <a:ea typeface="ＭＳ Ｐゴシック" charset="0"/>
              </a:rPr>
              <a:t>١٨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وَٱلْحَيُّ</a:t>
            </a:r>
            <a:r>
              <a:rPr kumimoji="0" lang="ar-SA" sz="2400" b="0" i="0" u="none" strike="noStrike" kern="1200" cap="none" spc="0" normalizeH="0" baseline="0" noProof="0">
                <a:ln>
                  <a:noFill/>
                </a:ln>
                <a:solidFill>
                  <a:srgbClr val="FFFFFF"/>
                </a:solidFill>
                <a:effectLst/>
                <a:uLnTx/>
                <a:uFillTx/>
                <a:latin typeface="Arial"/>
                <a:ea typeface="ＭＳ Ｐゴシック" charset="0"/>
              </a:rPr>
              <a:t>. وَكُنْتُ مَيْتًا، وَهَا أَنَا حَيٌّ إِلَى أَبَدِ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ٱلْآبِدِينَ</a:t>
            </a:r>
            <a:r>
              <a:rPr kumimoji="0" lang="ar-SA" sz="2400" b="0" i="0" u="none" strike="noStrike" kern="1200" cap="none" spc="0" normalizeH="0" baseline="0" noProof="0">
                <a:ln>
                  <a:noFill/>
                </a:ln>
                <a:solidFill>
                  <a:srgbClr val="FFFFFF"/>
                </a:solidFill>
                <a:effectLst/>
                <a:uLnTx/>
                <a:uFillTx/>
                <a:latin typeface="Arial"/>
                <a:ea typeface="ＭＳ Ｐゴシック" charset="0"/>
              </a:rPr>
              <a:t>! آمِينَ. وَلِي مَفَاتِيحُ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ٱلْهَاوِيَةِ</a:t>
            </a:r>
            <a:r>
              <a:rPr kumimoji="0" lang="ar-SA" sz="2400" b="0" i="0" u="none" strike="noStrike" kern="1200" cap="none" spc="0" normalizeH="0" baseline="0" noProof="0">
                <a:ln>
                  <a:noFill/>
                </a:ln>
                <a:solidFill>
                  <a:srgbClr val="FFFFFF"/>
                </a:solidFill>
                <a:effectLst/>
                <a:uLnTx/>
                <a:uFillTx/>
                <a:latin typeface="Arial"/>
                <a:ea typeface="ＭＳ Ｐゴシック" charset="0"/>
              </a:rPr>
              <a:t>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وَٱلْمَوْتِ</a:t>
            </a:r>
            <a:r>
              <a:rPr kumimoji="0" lang="ar-SA" sz="2400" b="0" i="0" u="none" strike="noStrike" kern="1200" cap="none" spc="0" normalizeH="0" baseline="0" noProof="0">
                <a:ln>
                  <a:noFill/>
                </a:ln>
                <a:solidFill>
                  <a:srgbClr val="FFFFFF"/>
                </a:solidFill>
                <a:effectLst/>
                <a:uLnTx/>
                <a:uFillTx/>
                <a:latin typeface="Arial"/>
                <a:ea typeface="ＭＳ Ｐゴシック" charset="0"/>
              </a:rPr>
              <a:t>. </a:t>
            </a:r>
            <a:r>
              <a:rPr kumimoji="0" lang="ar-SA" sz="2400" b="0" i="0" u="none" strike="noStrike" kern="1200" cap="none" spc="0" normalizeH="0" baseline="30000" noProof="0">
                <a:ln>
                  <a:noFill/>
                </a:ln>
                <a:solidFill>
                  <a:srgbClr val="FFFFFF"/>
                </a:solidFill>
                <a:effectLst/>
                <a:uLnTx/>
                <a:uFillTx/>
                <a:latin typeface="Arial"/>
                <a:ea typeface="ＭＳ Ｐゴシック" charset="0"/>
              </a:rPr>
              <a:t>١٩ </a:t>
            </a:r>
            <a:r>
              <a:rPr kumimoji="0" lang="ar-SA" sz="2400" b="0" i="0" u="none" strike="noStrike" kern="1200" cap="none" spc="0" normalizeH="0" baseline="0" noProof="0" err="1">
                <a:ln>
                  <a:noFill/>
                </a:ln>
                <a:solidFill>
                  <a:srgbClr val="FFFFFF"/>
                </a:solidFill>
                <a:effectLst/>
                <a:uLnTx/>
                <a:uFillTx/>
                <a:latin typeface="Arial"/>
                <a:ea typeface="ＭＳ Ｐゴシック" charset="0"/>
              </a:rPr>
              <a:t>فَٱكْتُبْ</a:t>
            </a:r>
            <a:r>
              <a:rPr kumimoji="0" lang="ar-SA" sz="2400" b="0" i="0" u="none" strike="noStrike" kern="1200" cap="none" spc="0" normalizeH="0" baseline="0" noProof="0">
                <a:ln>
                  <a:noFill/>
                </a:ln>
                <a:solidFill>
                  <a:srgbClr val="FFFFFF"/>
                </a:solidFill>
                <a:effectLst/>
                <a:uLnTx/>
                <a:uFillTx/>
                <a:latin typeface="Arial"/>
                <a:ea typeface="ＭＳ Ｐゴシック" charset="0"/>
              </a:rPr>
              <a:t> </a:t>
            </a:r>
            <a:r>
              <a:rPr kumimoji="0" lang="ar-SA" sz="2400" b="0" i="0" u="none" strike="noStrike" kern="1200" cap="none" spc="0" normalizeH="0" baseline="0" noProof="0">
                <a:ln>
                  <a:noFill/>
                </a:ln>
                <a:solidFill>
                  <a:srgbClr val="FFFF00"/>
                </a:solidFill>
                <a:effectLst/>
                <a:uLnTx/>
                <a:uFillTx/>
                <a:latin typeface="Arial"/>
                <a:ea typeface="ＭＳ Ｐゴシック" charset="0"/>
              </a:rPr>
              <a:t>مَا رَأَيْتَ</a:t>
            </a:r>
            <a:r>
              <a:rPr kumimoji="0" lang="ar-SA" sz="2400" b="0" i="0" u="none" strike="noStrike" kern="1200" cap="none" spc="0" normalizeH="0" baseline="0" noProof="0">
                <a:ln>
                  <a:noFill/>
                </a:ln>
                <a:solidFill>
                  <a:srgbClr val="FFFFFF"/>
                </a:solidFill>
                <a:effectLst/>
                <a:uLnTx/>
                <a:uFillTx/>
                <a:latin typeface="Arial"/>
                <a:ea typeface="ＭＳ Ｐゴシック" charset="0"/>
              </a:rPr>
              <a:t>، </a:t>
            </a:r>
            <a:r>
              <a:rPr kumimoji="0" lang="ar-SA" sz="2400" b="0" i="0" u="none" strike="noStrike" kern="1200" cap="none" spc="0" normalizeH="0" baseline="0" noProof="0">
                <a:ln>
                  <a:noFill/>
                </a:ln>
                <a:solidFill>
                  <a:srgbClr val="FFFF00"/>
                </a:solidFill>
                <a:effectLst/>
                <a:uLnTx/>
                <a:uFillTx/>
                <a:latin typeface="Arial"/>
                <a:ea typeface="ＭＳ Ｐゴシック" charset="0"/>
              </a:rPr>
              <a:t>وَمَا هُوَ </a:t>
            </a:r>
            <a:r>
              <a:rPr kumimoji="0" lang="ar-SA" sz="2400" b="0" i="0" u="none" strike="noStrike" kern="1200" cap="none" spc="0" normalizeH="0" baseline="0" noProof="0">
                <a:ln>
                  <a:noFill/>
                </a:ln>
                <a:solidFill>
                  <a:srgbClr val="FFFFFF"/>
                </a:solidFill>
                <a:effectLst/>
                <a:uLnTx/>
                <a:uFillTx/>
                <a:latin typeface="Arial"/>
                <a:ea typeface="ＭＳ Ｐゴシック" charset="0"/>
              </a:rPr>
              <a:t>كَائِنٌ، وَمَا هُوَ </a:t>
            </a:r>
            <a:r>
              <a:rPr kumimoji="0" lang="ar-SA" sz="2400" b="0" i="0" u="none" strike="noStrike" kern="1200" cap="none" spc="0" normalizeH="0" baseline="0" noProof="0">
                <a:ln>
                  <a:noFill/>
                </a:ln>
                <a:solidFill>
                  <a:srgbClr val="FFFF00"/>
                </a:solidFill>
                <a:effectLst/>
                <a:uLnTx/>
                <a:uFillTx/>
                <a:latin typeface="Arial"/>
                <a:ea typeface="ＭＳ Ｐゴシック" charset="0"/>
              </a:rPr>
              <a:t>عَتِيدٌ أَنْ يَكُونَ بَعْدَ هَذَا</a:t>
            </a:r>
            <a:r>
              <a:rPr kumimoji="0" lang="ar-SA" sz="2400" b="0" i="0" u="none" strike="noStrike" kern="1200" cap="none" spc="0" normalizeH="0" baseline="0" noProof="0">
                <a:ln>
                  <a:noFill/>
                </a:ln>
                <a:solidFill>
                  <a:srgbClr val="FFFFFF"/>
                </a:solidFill>
                <a:effectLst/>
                <a:uLnTx/>
                <a:uFillTx/>
                <a:latin typeface="Arial"/>
                <a:ea typeface="ＭＳ Ｐゴシック" charset="0"/>
              </a:rPr>
              <a:t>. رؤيا ١: ١٧-١٩</a:t>
            </a:r>
            <a:endParaRPr kumimoji="0" lang="en-US" sz="2400" b="0" i="0" u="none" strike="noStrike" kern="1200" cap="none" spc="0" normalizeH="0" baseline="0" noProof="0">
              <a:ln>
                <a:noFill/>
              </a:ln>
              <a:solidFill>
                <a:srgbClr val="FFFFFF"/>
              </a:solidFill>
              <a:effectLst/>
              <a:uLnTx/>
              <a:uFillTx/>
              <a:latin typeface="Arial"/>
              <a:ea typeface="ＭＳ Ｐゴシック" charset="0"/>
            </a:endParaRPr>
          </a:p>
        </p:txBody>
      </p:sp>
      <p:sp>
        <p:nvSpPr>
          <p:cNvPr id="764931" name="Text Box 2"/>
          <p:cNvSpPr txBox="1">
            <a:spLocks noChangeArrowheads="1"/>
          </p:cNvSpPr>
          <p:nvPr/>
        </p:nvSpPr>
        <p:spPr bwMode="auto">
          <a:xfrm>
            <a:off x="444500" y="177940"/>
            <a:ext cx="7395846" cy="1938992"/>
          </a:xfrm>
          <a:prstGeom prst="rect">
            <a:avLst/>
          </a:prstGeom>
          <a:solidFill>
            <a:srgbClr val="660066"/>
          </a:solidFill>
          <a:ln w="22225">
            <a:solidFill>
              <a:srgbClr val="FF0000"/>
            </a:solidFill>
            <a:miter lim="800000"/>
            <a:headEnd/>
            <a:tailEnd/>
          </a:ln>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4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٤</a:t>
            </a:r>
            <a:r>
              <a:rPr kumimoji="0" lang="ar-JO" sz="4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SA" sz="4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مبادئ تفسيرية 
</a:t>
            </a: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53987" name="Text Box 3"/>
          <p:cNvSpPr txBox="1">
            <a:spLocks noChangeArrowheads="1"/>
          </p:cNvSpPr>
          <p:nvPr/>
        </p:nvSpPr>
        <p:spPr bwMode="auto">
          <a:xfrm>
            <a:off x="684213" y="1430299"/>
            <a:ext cx="2730532" cy="1079399"/>
          </a:xfrm>
          <a:prstGeom prst="rect">
            <a:avLst/>
          </a:prstGeom>
          <a:solidFill>
            <a:srgbClr val="660066"/>
          </a:solidFill>
          <a:ln w="9525">
            <a:solidFill>
              <a:srgbClr val="FF0000"/>
            </a:solidFill>
            <a:miter lim="800000"/>
            <a:headEnd/>
            <a:tailEnd type="none" w="lg" len="lg"/>
          </a:ln>
          <a:effectLst>
            <a:outerShdw blurRad="63500" dist="107763" dir="13500000" algn="ctr" rotWithShape="0">
              <a:schemeClr val="tx2">
                <a:alpha val="50000"/>
              </a:schemeClr>
            </a:outerShdw>
          </a:effectLst>
        </p:spPr>
        <p:txBody>
          <a:bodyPr wrap="none" lIns="90000" tIns="46800" rIns="90000" bIns="4680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rPr>
              <a:t>أفترض ترتيبا زمنيا
</a:t>
            </a:r>
            <a:endParaRPr kumimoji="0" lang="en-US"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endParaRPr>
          </a:p>
        </p:txBody>
      </p:sp>
      <p:sp>
        <p:nvSpPr>
          <p:cNvPr id="553993" name="Text Box 9"/>
          <p:cNvSpPr txBox="1">
            <a:spLocks noChangeArrowheads="1"/>
          </p:cNvSpPr>
          <p:nvPr/>
        </p:nvSpPr>
        <p:spPr bwMode="auto">
          <a:xfrm>
            <a:off x="901700" y="6042025"/>
            <a:ext cx="1871663"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SA" sz="2800" b="0" i="0" u="none" strike="noStrike" kern="1200" cap="none" spc="0" normalizeH="0" baseline="0" noProof="0">
                <a:ln>
                  <a:noFill/>
                </a:ln>
                <a:solidFill>
                  <a:srgbClr val="FFFF00"/>
                </a:solidFill>
                <a:effectLst/>
                <a:uLnTx/>
                <a:uFillTx/>
                <a:latin typeface="Comic Sans MS" charset="0"/>
                <a:ea typeface="ＭＳ Ｐゴシック" charset="0"/>
              </a:rPr>
              <a:t>ما رأيت</a:t>
            </a:r>
            <a:endParaRPr kumimoji="0" lang="en-US" sz="2800" b="0" i="0" u="none" strike="noStrike" kern="1200" cap="none" spc="0" normalizeH="0" baseline="0" noProof="0">
              <a:ln>
                <a:noFill/>
              </a:ln>
              <a:solidFill>
                <a:srgbClr val="FFFF00"/>
              </a:solidFill>
              <a:effectLst/>
              <a:uLnTx/>
              <a:uFillTx/>
              <a:latin typeface="Comic Sans MS" charset="0"/>
              <a:ea typeface="ＭＳ Ｐゴシック" charset="0"/>
            </a:endParaRPr>
          </a:p>
        </p:txBody>
      </p:sp>
      <p:sp>
        <p:nvSpPr>
          <p:cNvPr id="553994" name="Text Box 10"/>
          <p:cNvSpPr txBox="1">
            <a:spLocks noChangeArrowheads="1"/>
          </p:cNvSpPr>
          <p:nvPr/>
        </p:nvSpPr>
        <p:spPr bwMode="auto">
          <a:xfrm>
            <a:off x="3638551" y="5860511"/>
            <a:ext cx="1284287" cy="95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SA" sz="2800" b="0" i="0" u="none" strike="noStrike" kern="1200" cap="none" spc="0" normalizeH="0" baseline="0" noProof="0">
                <a:ln>
                  <a:noFill/>
                </a:ln>
                <a:solidFill>
                  <a:srgbClr val="FFFF00"/>
                </a:solidFill>
                <a:effectLst/>
                <a:uLnTx/>
                <a:uFillTx/>
                <a:latin typeface="Comic Sans MS" charset="0"/>
                <a:ea typeface="ＭＳ Ｐゴシック" charset="0"/>
              </a:rPr>
              <a:t>ما هو كائن</a:t>
            </a:r>
            <a:endParaRPr kumimoji="0" lang="en-US" sz="2800" b="0" i="0" u="none" strike="noStrike" kern="1200" cap="none" spc="0" normalizeH="0" baseline="0" noProof="0">
              <a:ln>
                <a:noFill/>
              </a:ln>
              <a:solidFill>
                <a:srgbClr val="FFFF00"/>
              </a:solidFill>
              <a:effectLst/>
              <a:uLnTx/>
              <a:uFillTx/>
              <a:latin typeface="Comic Sans MS" charset="0"/>
              <a:ea typeface="ＭＳ Ｐゴシック" charset="0"/>
            </a:endParaRPr>
          </a:p>
        </p:txBody>
      </p:sp>
      <p:sp>
        <p:nvSpPr>
          <p:cNvPr id="553995" name="Text Box 11"/>
          <p:cNvSpPr txBox="1">
            <a:spLocks noChangeArrowheads="1"/>
          </p:cNvSpPr>
          <p:nvPr/>
        </p:nvSpPr>
        <p:spPr bwMode="auto">
          <a:xfrm>
            <a:off x="5795963" y="6042025"/>
            <a:ext cx="2808287"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SA" sz="2800" b="0" i="0" u="none" strike="noStrike" kern="1200" cap="none" spc="0" normalizeH="0" baseline="0" noProof="0">
                <a:ln>
                  <a:noFill/>
                </a:ln>
                <a:solidFill>
                  <a:srgbClr val="FFFF00"/>
                </a:solidFill>
                <a:effectLst/>
                <a:uLnTx/>
                <a:uFillTx/>
                <a:latin typeface="Comic Sans MS" charset="0"/>
                <a:ea typeface="ＭＳ Ｐゴシック" charset="0"/>
              </a:rPr>
              <a:t>عتيد أن يكون بعد هذا</a:t>
            </a:r>
            <a:r>
              <a:rPr kumimoji="0" lang="en-US" sz="2800" b="0" i="0" u="none" strike="noStrike" kern="1200" cap="none" spc="0" normalizeH="0" baseline="0" noProof="0">
                <a:ln>
                  <a:noFill/>
                </a:ln>
                <a:solidFill>
                  <a:srgbClr val="FFFF00"/>
                </a:solidFill>
                <a:effectLst/>
                <a:uLnTx/>
                <a:uFillTx/>
                <a:latin typeface="Comic Sans MS" charset="0"/>
                <a:ea typeface="ＭＳ Ｐゴシック" charset="0"/>
              </a:rPr>
              <a:t> </a:t>
            </a:r>
          </a:p>
        </p:txBody>
      </p:sp>
      <p:sp>
        <p:nvSpPr>
          <p:cNvPr id="553996" name="AutoShape 12"/>
          <p:cNvSpPr>
            <a:spLocks noChangeArrowheads="1"/>
          </p:cNvSpPr>
          <p:nvPr/>
        </p:nvSpPr>
        <p:spPr bwMode="auto">
          <a:xfrm>
            <a:off x="2874963" y="6002338"/>
            <a:ext cx="587375" cy="831850"/>
          </a:xfrm>
          <a:prstGeom prst="notchedRightArrow">
            <a:avLst>
              <a:gd name="adj1" fmla="val 50000"/>
              <a:gd name="adj2" fmla="val 25000"/>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53997" name="AutoShape 13"/>
          <p:cNvSpPr>
            <a:spLocks noChangeArrowheads="1"/>
          </p:cNvSpPr>
          <p:nvPr/>
        </p:nvSpPr>
        <p:spPr bwMode="auto">
          <a:xfrm>
            <a:off x="4746625" y="6002338"/>
            <a:ext cx="587375" cy="831850"/>
          </a:xfrm>
          <a:prstGeom prst="notchedRightArrow">
            <a:avLst>
              <a:gd name="adj1" fmla="val 50000"/>
              <a:gd name="adj2" fmla="val 25000"/>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2" name="TextBox 9"/>
          <p:cNvSpPr txBox="1">
            <a:spLocks noChangeArrowheads="1"/>
          </p:cNvSpPr>
          <p:nvPr/>
        </p:nvSpPr>
        <p:spPr bwMode="auto">
          <a:xfrm>
            <a:off x="8445500"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٣٣٤</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 name="Title 1"/>
          <p:cNvSpPr>
            <a:spLocks noGrp="1"/>
          </p:cNvSpPr>
          <p:nvPr>
            <p:ph type="title" idx="4294967295"/>
          </p:nvPr>
        </p:nvSpPr>
        <p:spPr>
          <a:xfrm>
            <a:off x="444500" y="1079500"/>
            <a:ext cx="8229600" cy="528638"/>
          </a:xfrm>
        </p:spPr>
        <p:txBody>
          <a:bodyPr/>
          <a:lstStyle/>
          <a:p>
            <a:pPr algn="r"/>
            <a:r>
              <a:rPr lang="ar-SA" sz="3200" b="1" i="1" kern="1200" dirty="0">
                <a:solidFill>
                  <a:srgbClr val="FFFFFF"/>
                </a:solidFill>
                <a:effectLst>
                  <a:glow rad="292100">
                    <a:srgbClr val="000000">
                      <a:alpha val="75000"/>
                    </a:srgbClr>
                  </a:glow>
                </a:effectLst>
                <a:cs typeface="Arial"/>
              </a:rPr>
              <a:t>المبدأ رقم 3:
</a:t>
            </a:r>
            <a:endParaRPr lang="en-US" dirty="0"/>
          </a:p>
        </p:txBody>
      </p:sp>
    </p:spTree>
    <p:extLst>
      <p:ext uri="{BB962C8B-B14F-4D97-AF65-F5344CB8AC3E}">
        <p14:creationId xmlns:p14="http://schemas.microsoft.com/office/powerpoint/2010/main" val="17549269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988">
                                            <p:bg/>
                                          </p:spTgt>
                                        </p:tgtEl>
                                        <p:attrNameLst>
                                          <p:attrName>style.visibility</p:attrName>
                                        </p:attrNameLst>
                                      </p:cBhvr>
                                      <p:to>
                                        <p:strVal val="visible"/>
                                      </p:to>
                                    </p:set>
                                    <p:anim calcmode="lin" valueType="num">
                                      <p:cBhvr additive="base">
                                        <p:cTn id="7" dur="500" fill="hold"/>
                                        <p:tgtEl>
                                          <p:spTgt spid="55398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3988">
                                            <p:txEl>
                                              <p:pRg st="0" end="0"/>
                                            </p:txEl>
                                          </p:spTgt>
                                        </p:tgtEl>
                                        <p:attrNameLst>
                                          <p:attrName>style.visibility</p:attrName>
                                        </p:attrNameLst>
                                      </p:cBhvr>
                                      <p:to>
                                        <p:strVal val="visible"/>
                                      </p:to>
                                    </p:set>
                                    <p:anim calcmode="lin" valueType="num">
                                      <p:cBhvr additive="base">
                                        <p:cTn id="11" dur="500" fill="hold"/>
                                        <p:tgtEl>
                                          <p:spTgt spid="55398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3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3993"/>
                                        </p:tgtEl>
                                        <p:attrNameLst>
                                          <p:attrName>style.visibility</p:attrName>
                                        </p:attrNameLst>
                                      </p:cBhvr>
                                      <p:to>
                                        <p:strVal val="visible"/>
                                      </p:to>
                                    </p:set>
                                    <p:animEffect transition="in" filter="wipe(left)">
                                      <p:cBhvr>
                                        <p:cTn id="17" dur="500"/>
                                        <p:tgtEl>
                                          <p:spTgt spid="553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3996"/>
                                        </p:tgtEl>
                                        <p:attrNameLst>
                                          <p:attrName>style.visibility</p:attrName>
                                        </p:attrNameLst>
                                      </p:cBhvr>
                                      <p:to>
                                        <p:strVal val="visible"/>
                                      </p:to>
                                    </p:set>
                                    <p:animEffect transition="in" filter="wipe(left)">
                                      <p:cBhvr>
                                        <p:cTn id="22" dur="500"/>
                                        <p:tgtEl>
                                          <p:spTgt spid="55399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53994"/>
                                        </p:tgtEl>
                                        <p:attrNameLst>
                                          <p:attrName>style.visibility</p:attrName>
                                        </p:attrNameLst>
                                      </p:cBhvr>
                                      <p:to>
                                        <p:strVal val="visible"/>
                                      </p:to>
                                    </p:set>
                                    <p:animEffect transition="in" filter="wipe(left)">
                                      <p:cBhvr>
                                        <p:cTn id="25" dur="500"/>
                                        <p:tgtEl>
                                          <p:spTgt spid="5539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53997"/>
                                        </p:tgtEl>
                                        <p:attrNameLst>
                                          <p:attrName>style.visibility</p:attrName>
                                        </p:attrNameLst>
                                      </p:cBhvr>
                                      <p:to>
                                        <p:strVal val="visible"/>
                                      </p:to>
                                    </p:set>
                                    <p:animEffect transition="in" filter="wipe(left)">
                                      <p:cBhvr>
                                        <p:cTn id="30" dur="500"/>
                                        <p:tgtEl>
                                          <p:spTgt spid="55399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53995"/>
                                        </p:tgtEl>
                                        <p:attrNameLst>
                                          <p:attrName>style.visibility</p:attrName>
                                        </p:attrNameLst>
                                      </p:cBhvr>
                                      <p:to>
                                        <p:strVal val="visible"/>
                                      </p:to>
                                    </p:set>
                                    <p:animEffect transition="in" filter="wipe(left)">
                                      <p:cBhvr>
                                        <p:cTn id="33" dur="500"/>
                                        <p:tgtEl>
                                          <p:spTgt spid="553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8" grpId="0" build="allAtOnce" animBg="1"/>
      <p:bldP spid="553993" grpId="0"/>
      <p:bldP spid="553994" grpId="0"/>
      <p:bldP spid="553995" grpId="0"/>
      <p:bldP spid="553996" grpId="0" animBg="1"/>
      <p:bldP spid="5539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48546" name="Picture 22" descr="Woo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80" y="6350"/>
            <a:ext cx="9155980" cy="695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8547" name="Rectangle 2"/>
          <p:cNvSpPr>
            <a:spLocks noGrp="1" noChangeArrowheads="1"/>
          </p:cNvSpPr>
          <p:nvPr>
            <p:ph type="title"/>
          </p:nvPr>
        </p:nvSpPr>
        <p:spPr>
          <a:xfrm>
            <a:off x="513760" y="117475"/>
            <a:ext cx="7707313" cy="647700"/>
          </a:xfrm>
        </p:spPr>
        <p:txBody>
          <a:bodyPr/>
          <a:lstStyle/>
          <a:p>
            <a:r>
              <a:rPr lang="ar-SA">
                <a:solidFill>
                  <a:srgbClr val="FF9933"/>
                </a:solidFill>
                <a:latin typeface="Arial" charset="0"/>
                <a:ea typeface="ＭＳ Ｐゴシック" charset="0"/>
              </a:rPr>
              <a:t>النهج </a:t>
            </a:r>
            <a:r>
              <a:rPr lang="ar-SA" err="1">
                <a:solidFill>
                  <a:srgbClr val="FF9933"/>
                </a:solidFill>
                <a:latin typeface="Arial" charset="0"/>
                <a:ea typeface="ＭＳ Ｐゴシック" charset="0"/>
              </a:rPr>
              <a:t>التلخيصي</a:t>
            </a:r>
            <a:endParaRPr lang="en-US">
              <a:solidFill>
                <a:srgbClr val="FF9933"/>
              </a:solidFill>
              <a:latin typeface="Arial" charset="0"/>
              <a:ea typeface="ＭＳ Ｐゴシック" charset="0"/>
            </a:endParaRPr>
          </a:p>
        </p:txBody>
      </p:sp>
      <p:sp>
        <p:nvSpPr>
          <p:cNvPr id="591877" name="Text Box 5"/>
          <p:cNvSpPr txBox="1">
            <a:spLocks noChangeArrowheads="1"/>
          </p:cNvSpPr>
          <p:nvPr/>
        </p:nvSpPr>
        <p:spPr bwMode="auto">
          <a:xfrm>
            <a:off x="374060" y="1268413"/>
            <a:ext cx="8205788" cy="1249362"/>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وقوف المسيح في وسط </a:t>
            </a:r>
            <a:r>
              <a:rPr kumimoji="0" lang="ar-SA" altLang="zh-CN" sz="2400" b="1" i="0" u="none" strike="noStrike" kern="1200" cap="none" spc="0" normalizeH="0" baseline="0" noProof="0" err="1">
                <a:ln>
                  <a:noFill/>
                </a:ln>
                <a:solidFill>
                  <a:srgbClr val="FFCCFF"/>
                </a:solidFill>
                <a:effectLst/>
                <a:uLnTx/>
                <a:uFillTx/>
                <a:latin typeface="Comic Sans MS" charset="0"/>
                <a:ea typeface="ＭＳ Ｐゴシック" charset="0"/>
                <a:cs typeface="宋体" charset="0"/>
              </a:rPr>
              <a:t>المناير</a:t>
            </a: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 السبعة (١-٣)</a:t>
            </a:r>
            <a:br>
              <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br>
            <a:endPar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Seven literal churches of Asia each depict conditions in congregations throughout the church age until Christ</a:t>
            </a:r>
            <a:r>
              <a:rPr kumimoji="0" lang="fr-FR"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a:t>
            </a: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s return (1:7)</a:t>
            </a:r>
            <a:endParaRPr kumimoji="0" lang="en-US"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p:txBody>
      </p:sp>
      <p:sp>
        <p:nvSpPr>
          <p:cNvPr id="591878" name="Text Box 6"/>
          <p:cNvSpPr txBox="1">
            <a:spLocks noChangeArrowheads="1"/>
          </p:cNvSpPr>
          <p:nvPr/>
        </p:nvSpPr>
        <p:spPr bwMode="auto">
          <a:xfrm>
            <a:off x="374060" y="1916113"/>
            <a:ext cx="8205788" cy="1235075"/>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الرؤية السماوية والختوم السبعة (٤-٧)</a:t>
            </a:r>
            <a:br>
              <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br>
            <a:endPar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Christ rules from heaven now (5:5-6) until the second coming (6:16-17) with the triumphant church (7:16-17)</a:t>
            </a:r>
          </a:p>
        </p:txBody>
      </p:sp>
      <p:sp>
        <p:nvSpPr>
          <p:cNvPr id="591879" name="Text Box 7"/>
          <p:cNvSpPr txBox="1">
            <a:spLocks noChangeArrowheads="1"/>
          </p:cNvSpPr>
          <p:nvPr/>
        </p:nvSpPr>
        <p:spPr bwMode="auto">
          <a:xfrm>
            <a:off x="374060" y="2565400"/>
            <a:ext cx="8205788" cy="1235075"/>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الأبواق السبعة (٨: ١١)</a:t>
            </a:r>
            <a:br>
              <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br>
            <a:endPar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A </a:t>
            </a:r>
            <a:r>
              <a:rPr kumimoji="0" lang="en-US" altLang="zh-CN" sz="2000" b="0" i="1" u="none" strike="noStrike" kern="1200" cap="none" spc="0" normalizeH="0" baseline="0" noProof="0">
                <a:ln>
                  <a:noFill/>
                </a:ln>
                <a:solidFill>
                  <a:srgbClr val="FFCCFF"/>
                </a:solidFill>
                <a:effectLst/>
                <a:uLnTx/>
                <a:uFillTx/>
                <a:latin typeface="Comic Sans MS" charset="0"/>
                <a:ea typeface="ＭＳ Ｐゴシック" charset="0"/>
                <a:cs typeface="宋体" charset="0"/>
              </a:rPr>
              <a:t>series</a:t>
            </a: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 of church age judgments afflicts  the wicked (8–9) but the Church is protected (10–11) until the final judgment (11:15, 18)</a:t>
            </a:r>
          </a:p>
        </p:txBody>
      </p:sp>
      <p:sp>
        <p:nvSpPr>
          <p:cNvPr id="591880" name="Text Box 8"/>
          <p:cNvSpPr txBox="1">
            <a:spLocks noChangeArrowheads="1"/>
          </p:cNvSpPr>
          <p:nvPr/>
        </p:nvSpPr>
        <p:spPr bwMode="auto">
          <a:xfrm>
            <a:off x="374060" y="3213100"/>
            <a:ext cx="8205788" cy="1282700"/>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اضطهاد التنين (١٢-١٤</a:t>
            </a:r>
            <a:br>
              <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br>
            <a:endPar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A woman (the Church) bears a child (Christ) but the dragon (Satan) persecutes her</a:t>
            </a:r>
            <a:r>
              <a:rPr kumimoji="0" lang="en-US" altLang="zh-CN" sz="24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 </a:t>
            </a: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(believers) until the second coming (14:14, 16)</a:t>
            </a:r>
          </a:p>
        </p:txBody>
      </p:sp>
      <p:sp>
        <p:nvSpPr>
          <p:cNvPr id="591881" name="Text Box 9"/>
          <p:cNvSpPr txBox="1">
            <a:spLocks noChangeArrowheads="1"/>
          </p:cNvSpPr>
          <p:nvPr/>
        </p:nvSpPr>
        <p:spPr bwMode="auto">
          <a:xfrm>
            <a:off x="374060" y="3860800"/>
            <a:ext cx="8205788" cy="1249702"/>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الجامات السبعة (١٥-١٦)</a:t>
            </a:r>
            <a:br>
              <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br>
            <a:endPar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The disappearance of islands and mountains (16:20) is the final judgment along with "events that… take place in connection with it"</a:t>
            </a:r>
          </a:p>
        </p:txBody>
      </p:sp>
      <p:sp>
        <p:nvSpPr>
          <p:cNvPr id="591882" name="Text Box 10"/>
          <p:cNvSpPr txBox="1">
            <a:spLocks noChangeArrowheads="1"/>
          </p:cNvSpPr>
          <p:nvPr/>
        </p:nvSpPr>
        <p:spPr bwMode="auto">
          <a:xfrm>
            <a:off x="374060" y="4508500"/>
            <a:ext cx="8205788" cy="1817688"/>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t>سقوط بابل (١٧-١٩)</a:t>
            </a:r>
            <a:br>
              <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rPr>
            </a:br>
            <a:endParaRPr kumimoji="0" lang="en-US" altLang="zh-CN" sz="2400" b="1" i="0" u="none" strike="noStrike" kern="1200" cap="none" spc="0" normalizeH="0" baseline="0" noProof="0">
              <a:ln>
                <a:noFill/>
              </a:ln>
              <a:solidFill>
                <a:srgbClr val="FFCCFF"/>
              </a:solidFill>
              <a:effectLst/>
              <a:uLnTx/>
              <a:uFillTx/>
              <a:latin typeface="Comic Sans MS" charset="0"/>
              <a:ea typeface="ＭＳ Ｐゴシック" charset="0"/>
              <a:cs typeface="宋体"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Babylon (the world system of seduction) exists during the entire church age until its destruction at Christ</a:t>
            </a:r>
            <a:r>
              <a:rPr kumimoji="0" lang="fr-FR"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a:t>
            </a:r>
            <a:r>
              <a:rPr kumimoji="0" lang="en-US" altLang="zh-CN" sz="2000" b="0" i="0" u="none" strike="noStrike" kern="1200" cap="none" spc="0" normalizeH="0" baseline="0" noProof="0">
                <a:ln>
                  <a:noFill/>
                </a:ln>
                <a:solidFill>
                  <a:srgbClr val="FFCCFF"/>
                </a:solidFill>
                <a:effectLst/>
                <a:uLnTx/>
                <a:uFillTx/>
                <a:latin typeface="Comic Sans MS" charset="0"/>
                <a:ea typeface="ＭＳ Ｐゴシック" charset="0"/>
                <a:cs typeface="宋体" charset="0"/>
              </a:rPr>
              <a:t>s second coming (19:11-21)</a:t>
            </a:r>
          </a:p>
        </p:txBody>
      </p:sp>
      <p:sp>
        <p:nvSpPr>
          <p:cNvPr id="591883" name="Text Box 11"/>
          <p:cNvSpPr txBox="1">
            <a:spLocks noChangeArrowheads="1"/>
          </p:cNvSpPr>
          <p:nvPr/>
        </p:nvSpPr>
        <p:spPr bwMode="auto">
          <a:xfrm>
            <a:off x="374060" y="5229225"/>
            <a:ext cx="8205788" cy="1510286"/>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defRPr/>
            </a:pPr>
            <a:r>
              <a:rPr kumimoji="0" lang="ar-SA" altLang="zh-CN" sz="2400" b="1" i="0" u="none" strike="noStrike" kern="1200" cap="none" spc="0" normalizeH="0" baseline="0" noProof="0" dirty="0">
                <a:ln>
                  <a:noFill/>
                </a:ln>
                <a:solidFill>
                  <a:srgbClr val="FFCCFF"/>
                </a:solidFill>
                <a:effectLst/>
                <a:uLnTx/>
                <a:uFillTx/>
                <a:latin typeface="Comic Sans MS" charset="0"/>
                <a:ea typeface="ＭＳ Ｐゴシック" charset="0"/>
                <a:cs typeface="宋体" charset="0"/>
              </a:rPr>
              <a:t>الدخول الكبير (٢٠-٢٢)</a:t>
            </a:r>
          </a:p>
          <a:p>
            <a:pPr marL="0" marR="0" lvl="0" indent="0" algn="r" defTabSz="914400" rtl="1" eaLnBrk="0" fontAlgn="base" latinLnBrk="0" hangingPunct="0">
              <a:lnSpc>
                <a:spcPct val="100000"/>
              </a:lnSpc>
              <a:spcBef>
                <a:spcPct val="20000"/>
              </a:spcBef>
              <a:spcAft>
                <a:spcPct val="0"/>
              </a:spcAft>
              <a:buClrTx/>
              <a:buSzTx/>
              <a:buFontTx/>
              <a:buNone/>
              <a:tabLst/>
              <a:defRPr/>
            </a:pPr>
            <a:r>
              <a:rPr kumimoji="0" lang="ar-SA" altLang="zh-CN" sz="2000" b="0" i="0" u="none" strike="noStrike" kern="1200" cap="none" spc="0" normalizeH="0" baseline="0" noProof="0" dirty="0">
                <a:ln>
                  <a:noFill/>
                </a:ln>
                <a:solidFill>
                  <a:srgbClr val="FFCCFF"/>
                </a:solidFill>
                <a:effectLst/>
                <a:uLnTx/>
                <a:uFillTx/>
                <a:latin typeface="Comic Sans MS" charset="0"/>
                <a:ea typeface="ＭＳ Ｐゴシック" charset="0"/>
                <a:cs typeface="宋体" charset="0"/>
              </a:rPr>
              <a:t>العصر الحالي (٢٠: ١-٦) ليس حرفيا ١٠٠٠ سنة، ويأتي قبل الفصل ١٩، ويتبعه الدينونة العامة والحالة الابدية
</a:t>
            </a:r>
            <a:endParaRPr kumimoji="0" lang="en-US" sz="2000" b="0" i="0" u="none" strike="noStrike" kern="1200" cap="none" spc="0" normalizeH="0" baseline="0" noProof="0" dirty="0">
              <a:ln>
                <a:noFill/>
              </a:ln>
              <a:solidFill>
                <a:srgbClr val="FFCCFF"/>
              </a:solidFill>
              <a:effectLst/>
              <a:uLnTx/>
              <a:uFillTx/>
              <a:latin typeface="Comic Sans MS" charset="0"/>
              <a:ea typeface="ＭＳ Ｐゴシック" charset="0"/>
              <a:cs typeface="宋体" charset="0"/>
            </a:endParaRPr>
          </a:p>
        </p:txBody>
      </p:sp>
      <p:grpSp>
        <p:nvGrpSpPr>
          <p:cNvPr id="748555" name="Group 17"/>
          <p:cNvGrpSpPr>
            <a:grpSpLocks/>
          </p:cNvGrpSpPr>
          <p:nvPr/>
        </p:nvGrpSpPr>
        <p:grpSpPr bwMode="auto">
          <a:xfrm>
            <a:off x="85135" y="115888"/>
            <a:ext cx="8569325" cy="757237"/>
            <a:chOff x="385" y="119"/>
            <a:chExt cx="4944" cy="477"/>
          </a:xfrm>
        </p:grpSpPr>
        <p:sp>
          <p:nvSpPr>
            <p:cNvPr id="748563" name="Line 12"/>
            <p:cNvSpPr>
              <a:spLocks noChangeShapeType="1"/>
            </p:cNvSpPr>
            <p:nvPr/>
          </p:nvSpPr>
          <p:spPr bwMode="auto">
            <a:xfrm>
              <a:off x="431" y="596"/>
              <a:ext cx="4898" cy="0"/>
            </a:xfrm>
            <a:prstGeom prst="line">
              <a:avLst/>
            </a:prstGeom>
            <a:noFill/>
            <a:ln w="76200">
              <a:solidFill>
                <a:schemeClr val="bg1"/>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nvGrpSpPr>
            <p:cNvPr id="748564" name="Group 13"/>
            <p:cNvGrpSpPr>
              <a:grpSpLocks/>
            </p:cNvGrpSpPr>
            <p:nvPr/>
          </p:nvGrpSpPr>
          <p:grpSpPr bwMode="auto">
            <a:xfrm>
              <a:off x="385" y="164"/>
              <a:ext cx="272" cy="408"/>
              <a:chOff x="385" y="1298"/>
              <a:chExt cx="272" cy="408"/>
            </a:xfrm>
          </p:grpSpPr>
          <p:sp>
            <p:nvSpPr>
              <p:cNvPr id="748566" name="Line 14"/>
              <p:cNvSpPr>
                <a:spLocks noChangeShapeType="1"/>
              </p:cNvSpPr>
              <p:nvPr/>
            </p:nvSpPr>
            <p:spPr bwMode="auto">
              <a:xfrm>
                <a:off x="521" y="1298"/>
                <a:ext cx="0" cy="408"/>
              </a:xfrm>
              <a:prstGeom prst="line">
                <a:avLst/>
              </a:prstGeom>
              <a:noFill/>
              <a:ln w="57150">
                <a:solidFill>
                  <a:srgbClr val="99CCFF"/>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48567" name="Line 15"/>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48565" name="Line 16"/>
            <p:cNvSpPr>
              <a:spLocks noChangeShapeType="1"/>
            </p:cNvSpPr>
            <p:nvPr/>
          </p:nvSpPr>
          <p:spPr bwMode="auto">
            <a:xfrm>
              <a:off x="5197" y="119"/>
              <a:ext cx="0" cy="453"/>
            </a:xfrm>
            <a:prstGeom prst="line">
              <a:avLst/>
            </a:prstGeom>
            <a:noFill/>
            <a:ln w="57150">
              <a:solidFill>
                <a:srgbClr val="99CCFF"/>
              </a:solidFill>
              <a:round/>
              <a:headEnd/>
              <a:tailEnd type="stealth"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591897" name="Freeform 25"/>
          <p:cNvSpPr>
            <a:spLocks/>
          </p:cNvSpPr>
          <p:nvPr/>
        </p:nvSpPr>
        <p:spPr bwMode="auto">
          <a:xfrm>
            <a:off x="135935" y="1411288"/>
            <a:ext cx="8516938" cy="514350"/>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91899" name="Freeform 27"/>
          <p:cNvSpPr>
            <a:spLocks/>
          </p:cNvSpPr>
          <p:nvPr/>
        </p:nvSpPr>
        <p:spPr bwMode="auto">
          <a:xfrm>
            <a:off x="135935" y="2033588"/>
            <a:ext cx="8516938" cy="514350"/>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91900" name="Freeform 28"/>
          <p:cNvSpPr>
            <a:spLocks/>
          </p:cNvSpPr>
          <p:nvPr/>
        </p:nvSpPr>
        <p:spPr bwMode="auto">
          <a:xfrm>
            <a:off x="135935" y="2708275"/>
            <a:ext cx="8516938" cy="514350"/>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91901" name="Freeform 29"/>
          <p:cNvSpPr>
            <a:spLocks/>
          </p:cNvSpPr>
          <p:nvPr/>
        </p:nvSpPr>
        <p:spPr bwMode="auto">
          <a:xfrm>
            <a:off x="135935" y="3357563"/>
            <a:ext cx="8516938" cy="514350"/>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91902" name="Freeform 30"/>
          <p:cNvSpPr>
            <a:spLocks/>
          </p:cNvSpPr>
          <p:nvPr/>
        </p:nvSpPr>
        <p:spPr bwMode="auto">
          <a:xfrm>
            <a:off x="135935" y="4049713"/>
            <a:ext cx="8516938" cy="514350"/>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91903" name="Freeform 31"/>
          <p:cNvSpPr>
            <a:spLocks/>
          </p:cNvSpPr>
          <p:nvPr/>
        </p:nvSpPr>
        <p:spPr bwMode="auto">
          <a:xfrm>
            <a:off x="135935" y="4770438"/>
            <a:ext cx="8516938" cy="514350"/>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48562" name="Text Box 32"/>
          <p:cNvSpPr txBox="1">
            <a:spLocks noChangeArrowheads="1"/>
          </p:cNvSpPr>
          <p:nvPr/>
        </p:nvSpPr>
        <p:spPr bwMode="auto">
          <a:xfrm>
            <a:off x="8421942" y="4763"/>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٣٣٥</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882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1877"/>
                                        </p:tgtEl>
                                        <p:attrNameLst>
                                          <p:attrName>style.visibility</p:attrName>
                                        </p:attrNameLst>
                                      </p:cBhvr>
                                      <p:to>
                                        <p:strVal val="visible"/>
                                      </p:to>
                                    </p:set>
                                    <p:animEffect transition="in" filter="blinds(horizontal)">
                                      <p:cBhvr>
                                        <p:cTn id="7" dur="500"/>
                                        <p:tgtEl>
                                          <p:spTgt spid="591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91897"/>
                                        </p:tgtEl>
                                        <p:attrNameLst>
                                          <p:attrName>style.visibility</p:attrName>
                                        </p:attrNameLst>
                                      </p:cBhvr>
                                      <p:to>
                                        <p:strVal val="visible"/>
                                      </p:to>
                                    </p:set>
                                    <p:animEffect transition="in" filter="wipe(right)">
                                      <p:cBhvr>
                                        <p:cTn id="12" dur="500"/>
                                        <p:tgtEl>
                                          <p:spTgt spid="59189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91878"/>
                                        </p:tgtEl>
                                        <p:attrNameLst>
                                          <p:attrName>style.visibility</p:attrName>
                                        </p:attrNameLst>
                                      </p:cBhvr>
                                      <p:to>
                                        <p:strVal val="visible"/>
                                      </p:to>
                                    </p:set>
                                    <p:animEffect transition="in" filter="blinds(horizontal)">
                                      <p:cBhvr>
                                        <p:cTn id="15" dur="500"/>
                                        <p:tgtEl>
                                          <p:spTgt spid="5918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91899"/>
                                        </p:tgtEl>
                                        <p:attrNameLst>
                                          <p:attrName>style.visibility</p:attrName>
                                        </p:attrNameLst>
                                      </p:cBhvr>
                                      <p:to>
                                        <p:strVal val="visible"/>
                                      </p:to>
                                    </p:set>
                                    <p:animEffect transition="in" filter="wipe(right)">
                                      <p:cBhvr>
                                        <p:cTn id="20" dur="500"/>
                                        <p:tgtEl>
                                          <p:spTgt spid="59189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91879"/>
                                        </p:tgtEl>
                                        <p:attrNameLst>
                                          <p:attrName>style.visibility</p:attrName>
                                        </p:attrNameLst>
                                      </p:cBhvr>
                                      <p:to>
                                        <p:strVal val="visible"/>
                                      </p:to>
                                    </p:set>
                                    <p:animEffect transition="in" filter="blinds(horizontal)">
                                      <p:cBhvr>
                                        <p:cTn id="23" dur="500"/>
                                        <p:tgtEl>
                                          <p:spTgt spid="5918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91900"/>
                                        </p:tgtEl>
                                        <p:attrNameLst>
                                          <p:attrName>style.visibility</p:attrName>
                                        </p:attrNameLst>
                                      </p:cBhvr>
                                      <p:to>
                                        <p:strVal val="visible"/>
                                      </p:to>
                                    </p:set>
                                    <p:animEffect transition="in" filter="wipe(right)">
                                      <p:cBhvr>
                                        <p:cTn id="28" dur="500"/>
                                        <p:tgtEl>
                                          <p:spTgt spid="59190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91880"/>
                                        </p:tgtEl>
                                        <p:attrNameLst>
                                          <p:attrName>style.visibility</p:attrName>
                                        </p:attrNameLst>
                                      </p:cBhvr>
                                      <p:to>
                                        <p:strVal val="visible"/>
                                      </p:to>
                                    </p:set>
                                    <p:animEffect transition="in" filter="blinds(horizontal)">
                                      <p:cBhvr>
                                        <p:cTn id="31" dur="500"/>
                                        <p:tgtEl>
                                          <p:spTgt spid="59188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91901"/>
                                        </p:tgtEl>
                                        <p:attrNameLst>
                                          <p:attrName>style.visibility</p:attrName>
                                        </p:attrNameLst>
                                      </p:cBhvr>
                                      <p:to>
                                        <p:strVal val="visible"/>
                                      </p:to>
                                    </p:set>
                                    <p:animEffect transition="in" filter="wipe(right)">
                                      <p:cBhvr>
                                        <p:cTn id="36" dur="500"/>
                                        <p:tgtEl>
                                          <p:spTgt spid="59190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91881"/>
                                        </p:tgtEl>
                                        <p:attrNameLst>
                                          <p:attrName>style.visibility</p:attrName>
                                        </p:attrNameLst>
                                      </p:cBhvr>
                                      <p:to>
                                        <p:strVal val="visible"/>
                                      </p:to>
                                    </p:set>
                                    <p:animEffect transition="in" filter="blinds(horizontal)">
                                      <p:cBhvr>
                                        <p:cTn id="39" dur="500"/>
                                        <p:tgtEl>
                                          <p:spTgt spid="5918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91902"/>
                                        </p:tgtEl>
                                        <p:attrNameLst>
                                          <p:attrName>style.visibility</p:attrName>
                                        </p:attrNameLst>
                                      </p:cBhvr>
                                      <p:to>
                                        <p:strVal val="visible"/>
                                      </p:to>
                                    </p:set>
                                    <p:animEffect transition="in" filter="wipe(right)">
                                      <p:cBhvr>
                                        <p:cTn id="44" dur="500"/>
                                        <p:tgtEl>
                                          <p:spTgt spid="59190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91882"/>
                                        </p:tgtEl>
                                        <p:attrNameLst>
                                          <p:attrName>style.visibility</p:attrName>
                                        </p:attrNameLst>
                                      </p:cBhvr>
                                      <p:to>
                                        <p:strVal val="visible"/>
                                      </p:to>
                                    </p:set>
                                    <p:animEffect transition="in" filter="blinds(horizontal)">
                                      <p:cBhvr>
                                        <p:cTn id="47" dur="500"/>
                                        <p:tgtEl>
                                          <p:spTgt spid="5918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91903"/>
                                        </p:tgtEl>
                                        <p:attrNameLst>
                                          <p:attrName>style.visibility</p:attrName>
                                        </p:attrNameLst>
                                      </p:cBhvr>
                                      <p:to>
                                        <p:strVal val="visible"/>
                                      </p:to>
                                    </p:set>
                                    <p:animEffect transition="in" filter="wipe(right)">
                                      <p:cBhvr>
                                        <p:cTn id="52" dur="500"/>
                                        <p:tgtEl>
                                          <p:spTgt spid="59190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91883"/>
                                        </p:tgtEl>
                                        <p:attrNameLst>
                                          <p:attrName>style.visibility</p:attrName>
                                        </p:attrNameLst>
                                      </p:cBhvr>
                                      <p:to>
                                        <p:strVal val="visible"/>
                                      </p:to>
                                    </p:set>
                                    <p:animEffect transition="in" filter="blinds(horizontal)">
                                      <p:cBhvr>
                                        <p:cTn id="55" dur="500"/>
                                        <p:tgtEl>
                                          <p:spTgt spid="591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animBg="1"/>
      <p:bldP spid="591878" grpId="0" animBg="1"/>
      <p:bldP spid="591879" grpId="0" animBg="1"/>
      <p:bldP spid="591880" grpId="0" animBg="1"/>
      <p:bldP spid="591881" grpId="0" animBg="1"/>
      <p:bldP spid="591882" grpId="0" animBg="1"/>
      <p:bldP spid="591883" grpId="0" animBg="1"/>
      <p:bldP spid="591897" grpId="0" animBg="1"/>
      <p:bldP spid="591899" grpId="0" animBg="1"/>
      <p:bldP spid="591900" grpId="0" animBg="1"/>
      <p:bldP spid="591901" grpId="0" animBg="1"/>
      <p:bldP spid="591902" grpId="0" animBg="1"/>
      <p:bldP spid="59190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50594" name="Rectangle 2"/>
          <p:cNvSpPr>
            <a:spLocks noChangeArrowheads="1"/>
          </p:cNvSpPr>
          <p:nvPr/>
        </p:nvSpPr>
        <p:spPr bwMode="auto">
          <a:xfrm>
            <a:off x="4708525" y="460375"/>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595" name="Rectangle 3"/>
          <p:cNvSpPr>
            <a:spLocks noChangeArrowheads="1"/>
          </p:cNvSpPr>
          <p:nvPr/>
        </p:nvSpPr>
        <p:spPr bwMode="auto">
          <a:xfrm>
            <a:off x="4708525" y="592138"/>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596" name="Rectangle 4"/>
          <p:cNvSpPr>
            <a:spLocks noChangeArrowheads="1"/>
          </p:cNvSpPr>
          <p:nvPr/>
        </p:nvSpPr>
        <p:spPr bwMode="auto">
          <a:xfrm>
            <a:off x="3006725" y="793750"/>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597" name="Rectangle 5"/>
          <p:cNvSpPr>
            <a:spLocks noChangeArrowheads="1"/>
          </p:cNvSpPr>
          <p:nvPr/>
        </p:nvSpPr>
        <p:spPr bwMode="auto">
          <a:xfrm>
            <a:off x="2874963" y="719138"/>
            <a:ext cx="3794125"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rPr>
              <a:t>STRUCTURE OF THE REVELATION TO JOHN</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598" name="Rectangle 6"/>
          <p:cNvSpPr>
            <a:spLocks noChangeArrowheads="1"/>
          </p:cNvSpPr>
          <p:nvPr/>
        </p:nvSpPr>
        <p:spPr bwMode="auto">
          <a:xfrm>
            <a:off x="2984500" y="917575"/>
            <a:ext cx="3402013"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599" name="Rectangle 7"/>
          <p:cNvSpPr>
            <a:spLocks noChangeArrowheads="1"/>
          </p:cNvSpPr>
          <p:nvPr/>
        </p:nvSpPr>
        <p:spPr bwMode="auto">
          <a:xfrm>
            <a:off x="1063653" y="947738"/>
            <a:ext cx="65081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التحقيق والبركات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00" name="Rectangle 8"/>
          <p:cNvSpPr>
            <a:spLocks noChangeArrowheads="1"/>
          </p:cNvSpPr>
          <p:nvPr/>
        </p:nvSpPr>
        <p:spPr bwMode="auto">
          <a:xfrm>
            <a:off x="1131863" y="1076325"/>
            <a:ext cx="66204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100" b="1"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تحيات رسولية</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01" name="Rectangle 9"/>
          <p:cNvSpPr>
            <a:spLocks noChangeArrowheads="1"/>
          </p:cNvSpPr>
          <p:nvPr/>
        </p:nvSpPr>
        <p:spPr bwMode="auto">
          <a:xfrm>
            <a:off x="1000730" y="1236663"/>
            <a:ext cx="6957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300" b="1"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رؤية المسيح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02" name="Rectangle 10"/>
          <p:cNvSpPr>
            <a:spLocks noChangeArrowheads="1"/>
          </p:cNvSpPr>
          <p:nvPr/>
        </p:nvSpPr>
        <p:spPr bwMode="auto">
          <a:xfrm>
            <a:off x="7302500" y="5640388"/>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3" name="Rectangle 11"/>
          <p:cNvSpPr>
            <a:spLocks noChangeArrowheads="1"/>
          </p:cNvSpPr>
          <p:nvPr/>
        </p:nvSpPr>
        <p:spPr bwMode="auto">
          <a:xfrm>
            <a:off x="7302500" y="5815013"/>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4" name="Rectangle 12"/>
          <p:cNvSpPr>
            <a:spLocks noChangeArrowheads="1"/>
          </p:cNvSpPr>
          <p:nvPr/>
        </p:nvSpPr>
        <p:spPr bwMode="auto">
          <a:xfrm>
            <a:off x="7353300" y="6000750"/>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5" name="Rectangle 13"/>
          <p:cNvSpPr>
            <a:spLocks noChangeArrowheads="1"/>
          </p:cNvSpPr>
          <p:nvPr/>
        </p:nvSpPr>
        <p:spPr bwMode="auto">
          <a:xfrm>
            <a:off x="7715048" y="5954713"/>
            <a:ext cx="86241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    </a:t>
            </a:r>
            <a:r>
              <a:rPr kumimoji="0" lang="ar-SA" sz="13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رؤية المسيح</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6" name="Rectangle 14"/>
          <p:cNvSpPr>
            <a:spLocks noChangeArrowheads="1"/>
          </p:cNvSpPr>
          <p:nvPr/>
        </p:nvSpPr>
        <p:spPr bwMode="auto">
          <a:xfrm>
            <a:off x="7253288" y="6162675"/>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7" name="Rectangle 15"/>
          <p:cNvSpPr>
            <a:spLocks noChangeArrowheads="1"/>
          </p:cNvSpPr>
          <p:nvPr/>
        </p:nvSpPr>
        <p:spPr bwMode="auto">
          <a:xfrm>
            <a:off x="7726011" y="6137275"/>
            <a:ext cx="72936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1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التحقق واللعنات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8" name="Rectangle 16"/>
          <p:cNvSpPr>
            <a:spLocks noChangeArrowheads="1"/>
          </p:cNvSpPr>
          <p:nvPr/>
        </p:nvSpPr>
        <p:spPr bwMode="auto">
          <a:xfrm>
            <a:off x="6913563" y="6300788"/>
            <a:ext cx="3175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09" name="Rectangle 17"/>
          <p:cNvSpPr>
            <a:spLocks noChangeArrowheads="1"/>
          </p:cNvSpPr>
          <p:nvPr/>
        </p:nvSpPr>
        <p:spPr bwMode="auto">
          <a:xfrm>
            <a:off x="8010356" y="6299200"/>
            <a:ext cx="5273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خاتمة الرسالة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10" name="Rectangle 18"/>
          <p:cNvSpPr>
            <a:spLocks noChangeArrowheads="1"/>
          </p:cNvSpPr>
          <p:nvPr/>
        </p:nvSpPr>
        <p:spPr bwMode="auto">
          <a:xfrm>
            <a:off x="1681163" y="1565275"/>
            <a:ext cx="763587" cy="661988"/>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11" name="Rectangle 19"/>
          <p:cNvSpPr>
            <a:spLocks noChangeArrowheads="1"/>
          </p:cNvSpPr>
          <p:nvPr/>
        </p:nvSpPr>
        <p:spPr bwMode="auto">
          <a:xfrm>
            <a:off x="1993834" y="1714500"/>
            <a:ext cx="177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9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رؤية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12" name="Rectangle 20"/>
          <p:cNvSpPr>
            <a:spLocks noChangeArrowheads="1"/>
          </p:cNvSpPr>
          <p:nvPr/>
        </p:nvSpPr>
        <p:spPr bwMode="auto">
          <a:xfrm>
            <a:off x="2037114" y="1846263"/>
            <a:ext cx="913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9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الله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13" name="Rectangle 21"/>
          <p:cNvSpPr>
            <a:spLocks noChangeArrowheads="1"/>
          </p:cNvSpPr>
          <p:nvPr/>
        </p:nvSpPr>
        <p:spPr bwMode="auto">
          <a:xfrm>
            <a:off x="692150" y="1565275"/>
            <a:ext cx="685800" cy="661988"/>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14" name="Rectangle 22"/>
          <p:cNvSpPr>
            <a:spLocks noChangeArrowheads="1"/>
          </p:cNvSpPr>
          <p:nvPr/>
        </p:nvSpPr>
        <p:spPr bwMode="auto">
          <a:xfrm>
            <a:off x="929035" y="1584325"/>
            <a:ext cx="25648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رسائل</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15" name="Rectangle 23"/>
          <p:cNvSpPr>
            <a:spLocks noChangeArrowheads="1"/>
          </p:cNvSpPr>
          <p:nvPr/>
        </p:nvSpPr>
        <p:spPr bwMode="auto">
          <a:xfrm>
            <a:off x="992353" y="1728788"/>
            <a:ext cx="12984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إلى</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16" name="Rectangle 24"/>
          <p:cNvSpPr>
            <a:spLocks noChangeArrowheads="1"/>
          </p:cNvSpPr>
          <p:nvPr/>
        </p:nvSpPr>
        <p:spPr bwMode="auto">
          <a:xfrm>
            <a:off x="908955" y="1874838"/>
            <a:ext cx="3045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الكنائس</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17" name="Rectangle 25"/>
          <p:cNvSpPr>
            <a:spLocks noChangeArrowheads="1"/>
          </p:cNvSpPr>
          <p:nvPr/>
        </p:nvSpPr>
        <p:spPr bwMode="auto">
          <a:xfrm>
            <a:off x="2824163" y="1565275"/>
            <a:ext cx="2665412" cy="661988"/>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18" name="Rectangle 26"/>
          <p:cNvSpPr>
            <a:spLocks noChangeArrowheads="1"/>
          </p:cNvSpPr>
          <p:nvPr/>
        </p:nvSpPr>
        <p:spPr bwMode="auto">
          <a:xfrm>
            <a:off x="2851150" y="1808163"/>
            <a:ext cx="384175"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19" name="Rectangle 27"/>
          <p:cNvSpPr>
            <a:spLocks noChangeArrowheads="1"/>
          </p:cNvSpPr>
          <p:nvPr/>
        </p:nvSpPr>
        <p:spPr bwMode="auto">
          <a:xfrm>
            <a:off x="3530687" y="1747838"/>
            <a:ext cx="80310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الختوم الستة</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20" name="Rectangle 28"/>
          <p:cNvSpPr>
            <a:spLocks noChangeArrowheads="1"/>
          </p:cNvSpPr>
          <p:nvPr/>
        </p:nvSpPr>
        <p:spPr bwMode="auto">
          <a:xfrm>
            <a:off x="2824163" y="2625725"/>
            <a:ext cx="2665412" cy="663575"/>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21" name="Rectangle 29"/>
          <p:cNvSpPr>
            <a:spLocks noChangeArrowheads="1"/>
          </p:cNvSpPr>
          <p:nvPr/>
        </p:nvSpPr>
        <p:spPr bwMode="auto">
          <a:xfrm>
            <a:off x="3393397" y="2886075"/>
            <a:ext cx="9601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  </a:t>
            </a: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الابواق الستة</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22" name="Rectangle 30"/>
          <p:cNvSpPr>
            <a:spLocks noChangeArrowheads="1"/>
          </p:cNvSpPr>
          <p:nvPr/>
        </p:nvSpPr>
        <p:spPr bwMode="auto">
          <a:xfrm>
            <a:off x="5183188" y="3768725"/>
            <a:ext cx="2667000" cy="663575"/>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23" name="Rectangle 31"/>
          <p:cNvSpPr>
            <a:spLocks noChangeArrowheads="1"/>
          </p:cNvSpPr>
          <p:nvPr/>
        </p:nvSpPr>
        <p:spPr bwMode="auto">
          <a:xfrm>
            <a:off x="5663834" y="4029075"/>
            <a:ext cx="171681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    </a:t>
            </a: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السبعة الجامات الأخيرة</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24" name="Rectangle 32"/>
          <p:cNvSpPr>
            <a:spLocks noChangeArrowheads="1"/>
          </p:cNvSpPr>
          <p:nvPr/>
        </p:nvSpPr>
        <p:spPr bwMode="auto">
          <a:xfrm>
            <a:off x="4878388" y="1565275"/>
            <a:ext cx="306387" cy="661988"/>
          </a:xfrm>
          <a:prstGeom prst="rect">
            <a:avLst/>
          </a:prstGeom>
          <a:solidFill>
            <a:srgbClr val="D9D9D9"/>
          </a:solidFill>
          <a:ln w="7938">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25" name="Rectangle 33"/>
          <p:cNvSpPr>
            <a:spLocks noChangeArrowheads="1"/>
          </p:cNvSpPr>
          <p:nvPr/>
        </p:nvSpPr>
        <p:spPr bwMode="auto">
          <a:xfrm>
            <a:off x="4979275" y="1741488"/>
            <a:ext cx="14747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5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فاصل</a:t>
            </a:r>
            <a:r>
              <a:rPr kumimoji="0" lang="en-US" sz="5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e</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26" name="Rectangle 34"/>
          <p:cNvSpPr>
            <a:spLocks noChangeArrowheads="1"/>
          </p:cNvSpPr>
          <p:nvPr/>
        </p:nvSpPr>
        <p:spPr bwMode="auto">
          <a:xfrm>
            <a:off x="5016500" y="1820863"/>
            <a:ext cx="63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#1</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27" name="Rectangle 35"/>
          <p:cNvSpPr>
            <a:spLocks noChangeArrowheads="1"/>
          </p:cNvSpPr>
          <p:nvPr/>
        </p:nvSpPr>
        <p:spPr bwMode="auto">
          <a:xfrm>
            <a:off x="4878388" y="2625725"/>
            <a:ext cx="306387" cy="663575"/>
          </a:xfrm>
          <a:prstGeom prst="rect">
            <a:avLst/>
          </a:prstGeom>
          <a:solidFill>
            <a:srgbClr val="D9D9D9"/>
          </a:solidFill>
          <a:ln w="7938">
            <a:solidFill>
              <a:srgbClr val="000000"/>
            </a:solidFill>
            <a:miter lim="800000"/>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28" name="Rectangle 36"/>
          <p:cNvSpPr>
            <a:spLocks noChangeArrowheads="1"/>
          </p:cNvSpPr>
          <p:nvPr/>
        </p:nvSpPr>
        <p:spPr bwMode="auto">
          <a:xfrm>
            <a:off x="4991297" y="2800350"/>
            <a:ext cx="1234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5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فاصله
</a:t>
            </a: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750629" name="Rectangle 37"/>
          <p:cNvSpPr>
            <a:spLocks noChangeArrowheads="1"/>
          </p:cNvSpPr>
          <p:nvPr/>
        </p:nvSpPr>
        <p:spPr bwMode="auto">
          <a:xfrm>
            <a:off x="5016500" y="2879725"/>
            <a:ext cx="63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#2</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30" name="Rectangle 38"/>
          <p:cNvSpPr>
            <a:spLocks noChangeArrowheads="1"/>
          </p:cNvSpPr>
          <p:nvPr/>
        </p:nvSpPr>
        <p:spPr bwMode="auto">
          <a:xfrm>
            <a:off x="5183188" y="1565275"/>
            <a:ext cx="306387" cy="661988"/>
          </a:xfrm>
          <a:prstGeom prst="rect">
            <a:avLst/>
          </a:prstGeom>
          <a:solidFill>
            <a:srgbClr val="999999"/>
          </a:solidFill>
          <a:ln w="7938">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31" name="Rectangle 39"/>
          <p:cNvSpPr>
            <a:spLocks noChangeArrowheads="1"/>
          </p:cNvSpPr>
          <p:nvPr/>
        </p:nvSpPr>
        <p:spPr bwMode="auto">
          <a:xfrm>
            <a:off x="5327650" y="1582738"/>
            <a:ext cx="6985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32" name="Rectangle 40"/>
          <p:cNvSpPr>
            <a:spLocks noChangeArrowheads="1"/>
          </p:cNvSpPr>
          <p:nvPr/>
        </p:nvSpPr>
        <p:spPr bwMode="auto">
          <a:xfrm>
            <a:off x="5323162" y="1747838"/>
            <a:ext cx="10740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٧</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33" name="Rectangle 41"/>
          <p:cNvSpPr>
            <a:spLocks noChangeArrowheads="1"/>
          </p:cNvSpPr>
          <p:nvPr/>
        </p:nvSpPr>
        <p:spPr bwMode="auto">
          <a:xfrm>
            <a:off x="5183188" y="2625725"/>
            <a:ext cx="306387" cy="663575"/>
          </a:xfrm>
          <a:prstGeom prst="rect">
            <a:avLst/>
          </a:prstGeom>
          <a:solidFill>
            <a:srgbClr val="999999"/>
          </a:solidFill>
          <a:ln w="7938">
            <a:solidFill>
              <a:srgbClr val="000000"/>
            </a:solidFill>
            <a:miter lim="800000"/>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34" name="Rectangle 42"/>
          <p:cNvSpPr>
            <a:spLocks noChangeArrowheads="1"/>
          </p:cNvSpPr>
          <p:nvPr/>
        </p:nvSpPr>
        <p:spPr bwMode="auto">
          <a:xfrm>
            <a:off x="5327650" y="2641600"/>
            <a:ext cx="6985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35" name="Rectangle 43"/>
          <p:cNvSpPr>
            <a:spLocks noChangeArrowheads="1"/>
          </p:cNvSpPr>
          <p:nvPr/>
        </p:nvSpPr>
        <p:spPr bwMode="auto">
          <a:xfrm>
            <a:off x="5323162" y="2806700"/>
            <a:ext cx="10740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٧</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750636" name="Group 44"/>
          <p:cNvGrpSpPr>
            <a:grpSpLocks/>
          </p:cNvGrpSpPr>
          <p:nvPr/>
        </p:nvGrpSpPr>
        <p:grpSpPr bwMode="auto">
          <a:xfrm>
            <a:off x="6097588" y="2625725"/>
            <a:ext cx="1295400" cy="674688"/>
            <a:chOff x="3841" y="1654"/>
            <a:chExt cx="816" cy="425"/>
          </a:xfrm>
        </p:grpSpPr>
        <p:sp>
          <p:nvSpPr>
            <p:cNvPr id="1664712" name="Rectangle 45"/>
            <p:cNvSpPr>
              <a:spLocks noChangeArrowheads="1"/>
            </p:cNvSpPr>
            <p:nvPr/>
          </p:nvSpPr>
          <p:spPr bwMode="auto">
            <a:xfrm>
              <a:off x="3841" y="1654"/>
              <a:ext cx="815" cy="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13" name="Rectangle 46"/>
            <p:cNvSpPr>
              <a:spLocks noChangeArrowheads="1"/>
            </p:cNvSpPr>
            <p:nvPr/>
          </p:nvSpPr>
          <p:spPr bwMode="auto">
            <a:xfrm>
              <a:off x="3841" y="1654"/>
              <a:ext cx="816" cy="425"/>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50637" name="Rectangle 47"/>
          <p:cNvSpPr>
            <a:spLocks noChangeArrowheads="1"/>
          </p:cNvSpPr>
          <p:nvPr/>
        </p:nvSpPr>
        <p:spPr bwMode="auto">
          <a:xfrm>
            <a:off x="6588125" y="2728913"/>
            <a:ext cx="34925"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39" name="Rectangle 49"/>
          <p:cNvSpPr>
            <a:spLocks noChangeArrowheads="1"/>
          </p:cNvSpPr>
          <p:nvPr/>
        </p:nvSpPr>
        <p:spPr bwMode="auto">
          <a:xfrm>
            <a:off x="6545934" y="2819400"/>
            <a:ext cx="52320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التفسير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0" name="Rectangle 50"/>
          <p:cNvSpPr>
            <a:spLocks noChangeArrowheads="1"/>
          </p:cNvSpPr>
          <p:nvPr/>
        </p:nvSpPr>
        <p:spPr bwMode="auto">
          <a:xfrm>
            <a:off x="7391400" y="4908550"/>
            <a:ext cx="1143000" cy="911225"/>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41" name="Rectangle 51"/>
          <p:cNvSpPr>
            <a:spLocks noChangeArrowheads="1"/>
          </p:cNvSpPr>
          <p:nvPr/>
        </p:nvSpPr>
        <p:spPr bwMode="auto">
          <a:xfrm>
            <a:off x="7997825" y="4926013"/>
            <a:ext cx="8890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Wingdings" charset="0"/>
                <a:ea typeface="ＭＳ Ｐゴシック" charset="0"/>
                <a:cs typeface="ＭＳ Ｐゴシック" charset="0"/>
              </a:rPr>
              <a:t>š</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2" name="Rectangle 52"/>
          <p:cNvSpPr>
            <a:spLocks noChangeArrowheads="1"/>
          </p:cNvSpPr>
          <p:nvPr/>
        </p:nvSpPr>
        <p:spPr bwMode="auto">
          <a:xfrm>
            <a:off x="7788531" y="5132388"/>
            <a:ext cx="439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أورشليم</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3" name="Rectangle 53"/>
          <p:cNvSpPr>
            <a:spLocks noChangeArrowheads="1"/>
          </p:cNvSpPr>
          <p:nvPr/>
        </p:nvSpPr>
        <p:spPr bwMode="auto">
          <a:xfrm>
            <a:off x="7822133" y="5343525"/>
            <a:ext cx="38472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الجديدة</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4" name="Rectangle 54"/>
          <p:cNvSpPr>
            <a:spLocks noChangeArrowheads="1"/>
          </p:cNvSpPr>
          <p:nvPr/>
        </p:nvSpPr>
        <p:spPr bwMode="auto">
          <a:xfrm>
            <a:off x="7997825" y="5549900"/>
            <a:ext cx="8890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Wingdings" charset="0"/>
                <a:ea typeface="ＭＳ Ｐゴシック" charset="0"/>
                <a:cs typeface="ＭＳ Ｐゴシック" charset="0"/>
              </a:rPr>
              <a:t>š</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5" name="Rectangle 55"/>
          <p:cNvSpPr>
            <a:spLocks noChangeArrowheads="1"/>
          </p:cNvSpPr>
          <p:nvPr/>
        </p:nvSpPr>
        <p:spPr bwMode="auto">
          <a:xfrm>
            <a:off x="5792788" y="4908550"/>
            <a:ext cx="685800" cy="992188"/>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46" name="Rectangle 56"/>
          <p:cNvSpPr>
            <a:spLocks noChangeArrowheads="1"/>
          </p:cNvSpPr>
          <p:nvPr/>
        </p:nvSpPr>
        <p:spPr bwMode="auto">
          <a:xfrm>
            <a:off x="5919642" y="4929188"/>
            <a:ext cx="5225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الأحداث</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7" name="Rectangle 57"/>
          <p:cNvSpPr>
            <a:spLocks noChangeArrowheads="1"/>
          </p:cNvSpPr>
          <p:nvPr/>
        </p:nvSpPr>
        <p:spPr bwMode="auto">
          <a:xfrm>
            <a:off x="5947662" y="5165725"/>
            <a:ext cx="4728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الاخيرة</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50649" name="Rectangle 59"/>
          <p:cNvSpPr>
            <a:spLocks noChangeArrowheads="1"/>
          </p:cNvSpPr>
          <p:nvPr/>
        </p:nvSpPr>
        <p:spPr bwMode="auto">
          <a:xfrm>
            <a:off x="6149975" y="5635625"/>
            <a:ext cx="109538"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Wingdings" charset="0"/>
                <a:ea typeface="ＭＳ Ｐゴシック" charset="0"/>
                <a:cs typeface="ＭＳ Ｐゴシック" charset="0"/>
              </a:rPr>
              <a:t>N</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750650" name="Group 60"/>
          <p:cNvGrpSpPr>
            <a:grpSpLocks/>
          </p:cNvGrpSpPr>
          <p:nvPr/>
        </p:nvGrpSpPr>
        <p:grpSpPr bwMode="auto">
          <a:xfrm>
            <a:off x="2825750" y="2216150"/>
            <a:ext cx="2511425" cy="415925"/>
            <a:chOff x="1780" y="1396"/>
            <a:chExt cx="1582" cy="262"/>
          </a:xfrm>
        </p:grpSpPr>
        <p:grpSp>
          <p:nvGrpSpPr>
            <p:cNvPr id="1664209" name="Group 61"/>
            <p:cNvGrpSpPr>
              <a:grpSpLocks/>
            </p:cNvGrpSpPr>
            <p:nvPr/>
          </p:nvGrpSpPr>
          <p:grpSpPr bwMode="auto">
            <a:xfrm>
              <a:off x="2731" y="1396"/>
              <a:ext cx="631" cy="105"/>
              <a:chOff x="2731" y="1396"/>
              <a:chExt cx="631" cy="105"/>
            </a:xfrm>
          </p:grpSpPr>
          <p:sp>
            <p:nvSpPr>
              <p:cNvPr id="1664512" name="Freeform 62"/>
              <p:cNvSpPr>
                <a:spLocks/>
              </p:cNvSpPr>
              <p:nvPr/>
            </p:nvSpPr>
            <p:spPr bwMode="auto">
              <a:xfrm>
                <a:off x="3360" y="1396"/>
                <a:ext cx="2" cy="2"/>
              </a:xfrm>
              <a:custGeom>
                <a:avLst/>
                <a:gdLst>
                  <a:gd name="T0" fmla="*/ 1 w 3"/>
                  <a:gd name="T1" fmla="*/ 1 h 3"/>
                  <a:gd name="T2" fmla="*/ 1 w 3"/>
                  <a:gd name="T3" fmla="*/ 1 h 3"/>
                  <a:gd name="T4" fmla="*/ 1 w 3"/>
                  <a:gd name="T5" fmla="*/ 0 h 3"/>
                  <a:gd name="T6" fmla="*/ 1 w 3"/>
                  <a:gd name="T7" fmla="*/ 0 h 3"/>
                  <a:gd name="T8" fmla="*/ 0 w 3"/>
                  <a:gd name="T9" fmla="*/ 0 h 3"/>
                  <a:gd name="T10" fmla="*/ 0 w 3"/>
                  <a:gd name="T11" fmla="*/ 1 h 3"/>
                  <a:gd name="T12" fmla="*/ 0 w 3"/>
                  <a:gd name="T13" fmla="*/ 1 h 3"/>
                  <a:gd name="T14" fmla="*/ 1 w 3"/>
                  <a:gd name="T15" fmla="*/ 1 h 3"/>
                  <a:gd name="T16" fmla="*/ 1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3"/>
                    </a:moveTo>
                    <a:lnTo>
                      <a:pt x="3" y="2"/>
                    </a:lnTo>
                    <a:lnTo>
                      <a:pt x="1" y="0"/>
                    </a:lnTo>
                    <a:lnTo>
                      <a:pt x="0" y="0"/>
                    </a:lnTo>
                    <a:lnTo>
                      <a:pt x="0" y="2"/>
                    </a:lnTo>
                    <a:lnTo>
                      <a:pt x="0" y="3"/>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3" name="Freeform 63"/>
              <p:cNvSpPr>
                <a:spLocks/>
              </p:cNvSpPr>
              <p:nvPr/>
            </p:nvSpPr>
            <p:spPr bwMode="auto">
              <a:xfrm>
                <a:off x="3357" y="1397"/>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4" name="Freeform 64"/>
              <p:cNvSpPr>
                <a:spLocks/>
              </p:cNvSpPr>
              <p:nvPr/>
            </p:nvSpPr>
            <p:spPr bwMode="auto">
              <a:xfrm>
                <a:off x="3354" y="1397"/>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5" name="Freeform 65"/>
              <p:cNvSpPr>
                <a:spLocks/>
              </p:cNvSpPr>
              <p:nvPr/>
            </p:nvSpPr>
            <p:spPr bwMode="auto">
              <a:xfrm>
                <a:off x="3351" y="1398"/>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6" name="Freeform 66"/>
              <p:cNvSpPr>
                <a:spLocks/>
              </p:cNvSpPr>
              <p:nvPr/>
            </p:nvSpPr>
            <p:spPr bwMode="auto">
              <a:xfrm>
                <a:off x="3348" y="1398"/>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7" name="Freeform 67"/>
              <p:cNvSpPr>
                <a:spLocks/>
              </p:cNvSpPr>
              <p:nvPr/>
            </p:nvSpPr>
            <p:spPr bwMode="auto">
              <a:xfrm>
                <a:off x="3344" y="139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8" name="Freeform 68"/>
              <p:cNvSpPr>
                <a:spLocks/>
              </p:cNvSpPr>
              <p:nvPr/>
            </p:nvSpPr>
            <p:spPr bwMode="auto">
              <a:xfrm>
                <a:off x="3341" y="1400"/>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9" name="Freeform 69"/>
              <p:cNvSpPr>
                <a:spLocks/>
              </p:cNvSpPr>
              <p:nvPr/>
            </p:nvSpPr>
            <p:spPr bwMode="auto">
              <a:xfrm>
                <a:off x="3338" y="140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0" name="Freeform 70"/>
              <p:cNvSpPr>
                <a:spLocks/>
              </p:cNvSpPr>
              <p:nvPr/>
            </p:nvSpPr>
            <p:spPr bwMode="auto">
              <a:xfrm>
                <a:off x="3335" y="140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1" name="Freeform 71"/>
              <p:cNvSpPr>
                <a:spLocks/>
              </p:cNvSpPr>
              <p:nvPr/>
            </p:nvSpPr>
            <p:spPr bwMode="auto">
              <a:xfrm>
                <a:off x="3332" y="140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2" name="Freeform 72"/>
              <p:cNvSpPr>
                <a:spLocks/>
              </p:cNvSpPr>
              <p:nvPr/>
            </p:nvSpPr>
            <p:spPr bwMode="auto">
              <a:xfrm>
                <a:off x="3328" y="140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3" name="Freeform 73"/>
              <p:cNvSpPr>
                <a:spLocks/>
              </p:cNvSpPr>
              <p:nvPr/>
            </p:nvSpPr>
            <p:spPr bwMode="auto">
              <a:xfrm>
                <a:off x="3325" y="1402"/>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4" name="Freeform 74"/>
              <p:cNvSpPr>
                <a:spLocks/>
              </p:cNvSpPr>
              <p:nvPr/>
            </p:nvSpPr>
            <p:spPr bwMode="auto">
              <a:xfrm>
                <a:off x="3323" y="140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5" name="Freeform 75"/>
              <p:cNvSpPr>
                <a:spLocks/>
              </p:cNvSpPr>
              <p:nvPr/>
            </p:nvSpPr>
            <p:spPr bwMode="auto">
              <a:xfrm>
                <a:off x="3320" y="1403"/>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6" name="Freeform 76"/>
              <p:cNvSpPr>
                <a:spLocks/>
              </p:cNvSpPr>
              <p:nvPr/>
            </p:nvSpPr>
            <p:spPr bwMode="auto">
              <a:xfrm>
                <a:off x="3316" y="140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7" name="Freeform 77"/>
              <p:cNvSpPr>
                <a:spLocks/>
              </p:cNvSpPr>
              <p:nvPr/>
            </p:nvSpPr>
            <p:spPr bwMode="auto">
              <a:xfrm>
                <a:off x="3313" y="1404"/>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8" name="Freeform 78"/>
              <p:cNvSpPr>
                <a:spLocks/>
              </p:cNvSpPr>
              <p:nvPr/>
            </p:nvSpPr>
            <p:spPr bwMode="auto">
              <a:xfrm>
                <a:off x="3310" y="1405"/>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29" name="Freeform 79"/>
              <p:cNvSpPr>
                <a:spLocks/>
              </p:cNvSpPr>
              <p:nvPr/>
            </p:nvSpPr>
            <p:spPr bwMode="auto">
              <a:xfrm>
                <a:off x="3307" y="1405"/>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0" name="Freeform 80"/>
              <p:cNvSpPr>
                <a:spLocks/>
              </p:cNvSpPr>
              <p:nvPr/>
            </p:nvSpPr>
            <p:spPr bwMode="auto">
              <a:xfrm>
                <a:off x="3304" y="1406"/>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1" name="Freeform 81"/>
              <p:cNvSpPr>
                <a:spLocks/>
              </p:cNvSpPr>
              <p:nvPr/>
            </p:nvSpPr>
            <p:spPr bwMode="auto">
              <a:xfrm>
                <a:off x="3300" y="140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2" name="Freeform 82"/>
              <p:cNvSpPr>
                <a:spLocks/>
              </p:cNvSpPr>
              <p:nvPr/>
            </p:nvSpPr>
            <p:spPr bwMode="auto">
              <a:xfrm>
                <a:off x="3297" y="140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3" name="Freeform 83"/>
              <p:cNvSpPr>
                <a:spLocks/>
              </p:cNvSpPr>
              <p:nvPr/>
            </p:nvSpPr>
            <p:spPr bwMode="auto">
              <a:xfrm>
                <a:off x="3294" y="140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4" name="Freeform 84"/>
              <p:cNvSpPr>
                <a:spLocks/>
              </p:cNvSpPr>
              <p:nvPr/>
            </p:nvSpPr>
            <p:spPr bwMode="auto">
              <a:xfrm>
                <a:off x="3291" y="140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5" name="Freeform 85"/>
              <p:cNvSpPr>
                <a:spLocks/>
              </p:cNvSpPr>
              <p:nvPr/>
            </p:nvSpPr>
            <p:spPr bwMode="auto">
              <a:xfrm>
                <a:off x="3288" y="140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6" name="Freeform 86"/>
              <p:cNvSpPr>
                <a:spLocks/>
              </p:cNvSpPr>
              <p:nvPr/>
            </p:nvSpPr>
            <p:spPr bwMode="auto">
              <a:xfrm>
                <a:off x="3284" y="1409"/>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7" name="Freeform 87"/>
              <p:cNvSpPr>
                <a:spLocks/>
              </p:cNvSpPr>
              <p:nvPr/>
            </p:nvSpPr>
            <p:spPr bwMode="auto">
              <a:xfrm>
                <a:off x="3281" y="140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8" name="Freeform 88"/>
              <p:cNvSpPr>
                <a:spLocks/>
              </p:cNvSpPr>
              <p:nvPr/>
            </p:nvSpPr>
            <p:spPr bwMode="auto">
              <a:xfrm>
                <a:off x="3278" y="141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39" name="Freeform 89"/>
              <p:cNvSpPr>
                <a:spLocks/>
              </p:cNvSpPr>
              <p:nvPr/>
            </p:nvSpPr>
            <p:spPr bwMode="auto">
              <a:xfrm>
                <a:off x="3275" y="141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0" name="Freeform 90"/>
              <p:cNvSpPr>
                <a:spLocks/>
              </p:cNvSpPr>
              <p:nvPr/>
            </p:nvSpPr>
            <p:spPr bwMode="auto">
              <a:xfrm>
                <a:off x="3272" y="1411"/>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1" name="Freeform 91"/>
              <p:cNvSpPr>
                <a:spLocks/>
              </p:cNvSpPr>
              <p:nvPr/>
            </p:nvSpPr>
            <p:spPr bwMode="auto">
              <a:xfrm>
                <a:off x="3269" y="1411"/>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2" name="Freeform 92"/>
              <p:cNvSpPr>
                <a:spLocks/>
              </p:cNvSpPr>
              <p:nvPr/>
            </p:nvSpPr>
            <p:spPr bwMode="auto">
              <a:xfrm>
                <a:off x="3265" y="1412"/>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3" name="Freeform 93"/>
              <p:cNvSpPr>
                <a:spLocks/>
              </p:cNvSpPr>
              <p:nvPr/>
            </p:nvSpPr>
            <p:spPr bwMode="auto">
              <a:xfrm>
                <a:off x="3262" y="141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4" name="Freeform 94"/>
              <p:cNvSpPr>
                <a:spLocks/>
              </p:cNvSpPr>
              <p:nvPr/>
            </p:nvSpPr>
            <p:spPr bwMode="auto">
              <a:xfrm>
                <a:off x="3259" y="141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5" name="Freeform 95"/>
              <p:cNvSpPr>
                <a:spLocks/>
              </p:cNvSpPr>
              <p:nvPr/>
            </p:nvSpPr>
            <p:spPr bwMode="auto">
              <a:xfrm>
                <a:off x="3256" y="141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6" name="Freeform 96"/>
              <p:cNvSpPr>
                <a:spLocks/>
              </p:cNvSpPr>
              <p:nvPr/>
            </p:nvSpPr>
            <p:spPr bwMode="auto">
              <a:xfrm>
                <a:off x="3253" y="141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7" name="Freeform 97"/>
              <p:cNvSpPr>
                <a:spLocks/>
              </p:cNvSpPr>
              <p:nvPr/>
            </p:nvSpPr>
            <p:spPr bwMode="auto">
              <a:xfrm>
                <a:off x="3250" y="1415"/>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8" name="Freeform 98"/>
              <p:cNvSpPr>
                <a:spLocks/>
              </p:cNvSpPr>
              <p:nvPr/>
            </p:nvSpPr>
            <p:spPr bwMode="auto">
              <a:xfrm>
                <a:off x="3247" y="141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49" name="Freeform 99"/>
              <p:cNvSpPr>
                <a:spLocks/>
              </p:cNvSpPr>
              <p:nvPr/>
            </p:nvSpPr>
            <p:spPr bwMode="auto">
              <a:xfrm>
                <a:off x="3244" y="141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0" name="Freeform 100"/>
              <p:cNvSpPr>
                <a:spLocks/>
              </p:cNvSpPr>
              <p:nvPr/>
            </p:nvSpPr>
            <p:spPr bwMode="auto">
              <a:xfrm>
                <a:off x="3241" y="141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1" name="Freeform 101"/>
              <p:cNvSpPr>
                <a:spLocks/>
              </p:cNvSpPr>
              <p:nvPr/>
            </p:nvSpPr>
            <p:spPr bwMode="auto">
              <a:xfrm>
                <a:off x="3237" y="141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2" name="Freeform 102"/>
              <p:cNvSpPr>
                <a:spLocks/>
              </p:cNvSpPr>
              <p:nvPr/>
            </p:nvSpPr>
            <p:spPr bwMode="auto">
              <a:xfrm>
                <a:off x="3234" y="1417"/>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3" name="Freeform 103"/>
              <p:cNvSpPr>
                <a:spLocks/>
              </p:cNvSpPr>
              <p:nvPr/>
            </p:nvSpPr>
            <p:spPr bwMode="auto">
              <a:xfrm>
                <a:off x="3231" y="1418"/>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4" name="Freeform 104"/>
              <p:cNvSpPr>
                <a:spLocks/>
              </p:cNvSpPr>
              <p:nvPr/>
            </p:nvSpPr>
            <p:spPr bwMode="auto">
              <a:xfrm>
                <a:off x="3228" y="1418"/>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5" name="Freeform 105"/>
              <p:cNvSpPr>
                <a:spLocks/>
              </p:cNvSpPr>
              <p:nvPr/>
            </p:nvSpPr>
            <p:spPr bwMode="auto">
              <a:xfrm>
                <a:off x="3225" y="141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6" name="Freeform 106"/>
              <p:cNvSpPr>
                <a:spLocks/>
              </p:cNvSpPr>
              <p:nvPr/>
            </p:nvSpPr>
            <p:spPr bwMode="auto">
              <a:xfrm>
                <a:off x="3221" y="141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7" name="Freeform 107"/>
              <p:cNvSpPr>
                <a:spLocks/>
              </p:cNvSpPr>
              <p:nvPr/>
            </p:nvSpPr>
            <p:spPr bwMode="auto">
              <a:xfrm>
                <a:off x="3218" y="142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8" name="Freeform 108"/>
              <p:cNvSpPr>
                <a:spLocks/>
              </p:cNvSpPr>
              <p:nvPr/>
            </p:nvSpPr>
            <p:spPr bwMode="auto">
              <a:xfrm>
                <a:off x="3215" y="1421"/>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59" name="Freeform 109"/>
              <p:cNvSpPr>
                <a:spLocks/>
              </p:cNvSpPr>
              <p:nvPr/>
            </p:nvSpPr>
            <p:spPr bwMode="auto">
              <a:xfrm>
                <a:off x="3212" y="142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0" name="Freeform 110"/>
              <p:cNvSpPr>
                <a:spLocks/>
              </p:cNvSpPr>
              <p:nvPr/>
            </p:nvSpPr>
            <p:spPr bwMode="auto">
              <a:xfrm>
                <a:off x="3209" y="142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1" name="Freeform 111"/>
              <p:cNvSpPr>
                <a:spLocks/>
              </p:cNvSpPr>
              <p:nvPr/>
            </p:nvSpPr>
            <p:spPr bwMode="auto">
              <a:xfrm>
                <a:off x="3205" y="142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2" name="Freeform 112"/>
              <p:cNvSpPr>
                <a:spLocks/>
              </p:cNvSpPr>
              <p:nvPr/>
            </p:nvSpPr>
            <p:spPr bwMode="auto">
              <a:xfrm>
                <a:off x="3202" y="1422"/>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3" name="Freeform 113"/>
              <p:cNvSpPr>
                <a:spLocks/>
              </p:cNvSpPr>
              <p:nvPr/>
            </p:nvSpPr>
            <p:spPr bwMode="auto">
              <a:xfrm>
                <a:off x="3199" y="142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4" name="Freeform 114"/>
              <p:cNvSpPr>
                <a:spLocks/>
              </p:cNvSpPr>
              <p:nvPr/>
            </p:nvSpPr>
            <p:spPr bwMode="auto">
              <a:xfrm>
                <a:off x="3196" y="142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5" name="Freeform 115"/>
              <p:cNvSpPr>
                <a:spLocks/>
              </p:cNvSpPr>
              <p:nvPr/>
            </p:nvSpPr>
            <p:spPr bwMode="auto">
              <a:xfrm>
                <a:off x="3193" y="1424"/>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6" name="Freeform 116"/>
              <p:cNvSpPr>
                <a:spLocks/>
              </p:cNvSpPr>
              <p:nvPr/>
            </p:nvSpPr>
            <p:spPr bwMode="auto">
              <a:xfrm>
                <a:off x="3189" y="1424"/>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7" name="Freeform 117"/>
              <p:cNvSpPr>
                <a:spLocks/>
              </p:cNvSpPr>
              <p:nvPr/>
            </p:nvSpPr>
            <p:spPr bwMode="auto">
              <a:xfrm>
                <a:off x="3186" y="1425"/>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8" name="Freeform 118"/>
              <p:cNvSpPr>
                <a:spLocks/>
              </p:cNvSpPr>
              <p:nvPr/>
            </p:nvSpPr>
            <p:spPr bwMode="auto">
              <a:xfrm>
                <a:off x="3184" y="142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69" name="Freeform 119"/>
              <p:cNvSpPr>
                <a:spLocks/>
              </p:cNvSpPr>
              <p:nvPr/>
            </p:nvSpPr>
            <p:spPr bwMode="auto">
              <a:xfrm>
                <a:off x="3181" y="142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0" name="Freeform 120"/>
              <p:cNvSpPr>
                <a:spLocks/>
              </p:cNvSpPr>
              <p:nvPr/>
            </p:nvSpPr>
            <p:spPr bwMode="auto">
              <a:xfrm>
                <a:off x="3177" y="1427"/>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1" name="Freeform 121"/>
              <p:cNvSpPr>
                <a:spLocks/>
              </p:cNvSpPr>
              <p:nvPr/>
            </p:nvSpPr>
            <p:spPr bwMode="auto">
              <a:xfrm>
                <a:off x="3174" y="1427"/>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2" name="Freeform 122"/>
              <p:cNvSpPr>
                <a:spLocks/>
              </p:cNvSpPr>
              <p:nvPr/>
            </p:nvSpPr>
            <p:spPr bwMode="auto">
              <a:xfrm>
                <a:off x="3171" y="142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3" name="Freeform 123"/>
              <p:cNvSpPr>
                <a:spLocks/>
              </p:cNvSpPr>
              <p:nvPr/>
            </p:nvSpPr>
            <p:spPr bwMode="auto">
              <a:xfrm>
                <a:off x="3168" y="142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4" name="Freeform 124"/>
              <p:cNvSpPr>
                <a:spLocks/>
              </p:cNvSpPr>
              <p:nvPr/>
            </p:nvSpPr>
            <p:spPr bwMode="auto">
              <a:xfrm>
                <a:off x="3165" y="142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5" name="Freeform 125"/>
              <p:cNvSpPr>
                <a:spLocks/>
              </p:cNvSpPr>
              <p:nvPr/>
            </p:nvSpPr>
            <p:spPr bwMode="auto">
              <a:xfrm>
                <a:off x="3161" y="142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6" name="Freeform 126"/>
              <p:cNvSpPr>
                <a:spLocks/>
              </p:cNvSpPr>
              <p:nvPr/>
            </p:nvSpPr>
            <p:spPr bwMode="auto">
              <a:xfrm>
                <a:off x="3158" y="1429"/>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7" name="Freeform 127"/>
              <p:cNvSpPr>
                <a:spLocks/>
              </p:cNvSpPr>
              <p:nvPr/>
            </p:nvSpPr>
            <p:spPr bwMode="auto">
              <a:xfrm>
                <a:off x="3155" y="143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8" name="Freeform 128"/>
              <p:cNvSpPr>
                <a:spLocks/>
              </p:cNvSpPr>
              <p:nvPr/>
            </p:nvSpPr>
            <p:spPr bwMode="auto">
              <a:xfrm>
                <a:off x="3152" y="1431"/>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79" name="Freeform 129"/>
              <p:cNvSpPr>
                <a:spLocks/>
              </p:cNvSpPr>
              <p:nvPr/>
            </p:nvSpPr>
            <p:spPr bwMode="auto">
              <a:xfrm>
                <a:off x="3149" y="1431"/>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0" name="Freeform 130"/>
              <p:cNvSpPr>
                <a:spLocks/>
              </p:cNvSpPr>
              <p:nvPr/>
            </p:nvSpPr>
            <p:spPr bwMode="auto">
              <a:xfrm>
                <a:off x="3145" y="1432"/>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1" name="Freeform 131"/>
              <p:cNvSpPr>
                <a:spLocks/>
              </p:cNvSpPr>
              <p:nvPr/>
            </p:nvSpPr>
            <p:spPr bwMode="auto">
              <a:xfrm>
                <a:off x="3142" y="1432"/>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2" name="Freeform 132"/>
              <p:cNvSpPr>
                <a:spLocks/>
              </p:cNvSpPr>
              <p:nvPr/>
            </p:nvSpPr>
            <p:spPr bwMode="auto">
              <a:xfrm>
                <a:off x="3139" y="143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3" name="Freeform 133"/>
              <p:cNvSpPr>
                <a:spLocks/>
              </p:cNvSpPr>
              <p:nvPr/>
            </p:nvSpPr>
            <p:spPr bwMode="auto">
              <a:xfrm>
                <a:off x="3136" y="143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4" name="Freeform 134"/>
              <p:cNvSpPr>
                <a:spLocks/>
              </p:cNvSpPr>
              <p:nvPr/>
            </p:nvSpPr>
            <p:spPr bwMode="auto">
              <a:xfrm>
                <a:off x="3133" y="143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5" name="Freeform 135"/>
              <p:cNvSpPr>
                <a:spLocks/>
              </p:cNvSpPr>
              <p:nvPr/>
            </p:nvSpPr>
            <p:spPr bwMode="auto">
              <a:xfrm>
                <a:off x="3129" y="1435"/>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6" name="Freeform 136"/>
              <p:cNvSpPr>
                <a:spLocks/>
              </p:cNvSpPr>
              <p:nvPr/>
            </p:nvSpPr>
            <p:spPr bwMode="auto">
              <a:xfrm>
                <a:off x="3126" y="1435"/>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7" name="Freeform 137"/>
              <p:cNvSpPr>
                <a:spLocks/>
              </p:cNvSpPr>
              <p:nvPr/>
            </p:nvSpPr>
            <p:spPr bwMode="auto">
              <a:xfrm>
                <a:off x="3123" y="143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8" name="Freeform 138"/>
              <p:cNvSpPr>
                <a:spLocks/>
              </p:cNvSpPr>
              <p:nvPr/>
            </p:nvSpPr>
            <p:spPr bwMode="auto">
              <a:xfrm>
                <a:off x="3120" y="143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89" name="Freeform 139"/>
              <p:cNvSpPr>
                <a:spLocks/>
              </p:cNvSpPr>
              <p:nvPr/>
            </p:nvSpPr>
            <p:spPr bwMode="auto">
              <a:xfrm>
                <a:off x="3117" y="143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0" name="Freeform 140"/>
              <p:cNvSpPr>
                <a:spLocks/>
              </p:cNvSpPr>
              <p:nvPr/>
            </p:nvSpPr>
            <p:spPr bwMode="auto">
              <a:xfrm>
                <a:off x="3114" y="1437"/>
                <a:ext cx="2" cy="2"/>
              </a:xfrm>
              <a:custGeom>
                <a:avLst/>
                <a:gdLst>
                  <a:gd name="T0" fmla="*/ 1 w 4"/>
                  <a:gd name="T1" fmla="*/ 1 h 4"/>
                  <a:gd name="T2" fmla="*/ 1 w 4"/>
                  <a:gd name="T3" fmla="*/ 1 h 4"/>
                  <a:gd name="T4" fmla="*/ 1 w 4"/>
                  <a:gd name="T5" fmla="*/ 0 h 4"/>
                  <a:gd name="T6" fmla="*/ 0 w 4"/>
                  <a:gd name="T7" fmla="*/ 0 h 4"/>
                  <a:gd name="T8" fmla="*/ 0 w 4"/>
                  <a:gd name="T9" fmla="*/ 0 h 4"/>
                  <a:gd name="T10" fmla="*/ 0 w 4"/>
                  <a:gd name="T11" fmla="*/ 1 h 4"/>
                  <a:gd name="T12" fmla="*/ 0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1" name="Freeform 141"/>
              <p:cNvSpPr>
                <a:spLocks/>
              </p:cNvSpPr>
              <p:nvPr/>
            </p:nvSpPr>
            <p:spPr bwMode="auto">
              <a:xfrm>
                <a:off x="3111" y="1437"/>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2" name="Freeform 142"/>
              <p:cNvSpPr>
                <a:spLocks/>
              </p:cNvSpPr>
              <p:nvPr/>
            </p:nvSpPr>
            <p:spPr bwMode="auto">
              <a:xfrm>
                <a:off x="3108" y="143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3" name="Freeform 143"/>
              <p:cNvSpPr>
                <a:spLocks/>
              </p:cNvSpPr>
              <p:nvPr/>
            </p:nvSpPr>
            <p:spPr bwMode="auto">
              <a:xfrm>
                <a:off x="3105" y="1439"/>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4" name="Freeform 144"/>
              <p:cNvSpPr>
                <a:spLocks/>
              </p:cNvSpPr>
              <p:nvPr/>
            </p:nvSpPr>
            <p:spPr bwMode="auto">
              <a:xfrm>
                <a:off x="3101" y="143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5" name="Freeform 145"/>
              <p:cNvSpPr>
                <a:spLocks/>
              </p:cNvSpPr>
              <p:nvPr/>
            </p:nvSpPr>
            <p:spPr bwMode="auto">
              <a:xfrm>
                <a:off x="3098" y="1440"/>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6" name="Freeform 146"/>
              <p:cNvSpPr>
                <a:spLocks/>
              </p:cNvSpPr>
              <p:nvPr/>
            </p:nvSpPr>
            <p:spPr bwMode="auto">
              <a:xfrm>
                <a:off x="3095" y="1440"/>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7" name="Freeform 147"/>
              <p:cNvSpPr>
                <a:spLocks/>
              </p:cNvSpPr>
              <p:nvPr/>
            </p:nvSpPr>
            <p:spPr bwMode="auto">
              <a:xfrm>
                <a:off x="3092" y="144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8" name="Freeform 148"/>
              <p:cNvSpPr>
                <a:spLocks/>
              </p:cNvSpPr>
              <p:nvPr/>
            </p:nvSpPr>
            <p:spPr bwMode="auto">
              <a:xfrm>
                <a:off x="3089" y="1441"/>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99" name="Freeform 149"/>
              <p:cNvSpPr>
                <a:spLocks/>
              </p:cNvSpPr>
              <p:nvPr/>
            </p:nvSpPr>
            <p:spPr bwMode="auto">
              <a:xfrm>
                <a:off x="3085" y="144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0" name="Freeform 150"/>
              <p:cNvSpPr>
                <a:spLocks/>
              </p:cNvSpPr>
              <p:nvPr/>
            </p:nvSpPr>
            <p:spPr bwMode="auto">
              <a:xfrm>
                <a:off x="3082" y="144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1" name="Freeform 151"/>
              <p:cNvSpPr>
                <a:spLocks/>
              </p:cNvSpPr>
              <p:nvPr/>
            </p:nvSpPr>
            <p:spPr bwMode="auto">
              <a:xfrm>
                <a:off x="3079" y="1442"/>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2" name="Freeform 152"/>
              <p:cNvSpPr>
                <a:spLocks/>
              </p:cNvSpPr>
              <p:nvPr/>
            </p:nvSpPr>
            <p:spPr bwMode="auto">
              <a:xfrm>
                <a:off x="3076" y="1443"/>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3" name="Freeform 153"/>
              <p:cNvSpPr>
                <a:spLocks/>
              </p:cNvSpPr>
              <p:nvPr/>
            </p:nvSpPr>
            <p:spPr bwMode="auto">
              <a:xfrm>
                <a:off x="3073" y="1444"/>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4" name="Freeform 154"/>
              <p:cNvSpPr>
                <a:spLocks/>
              </p:cNvSpPr>
              <p:nvPr/>
            </p:nvSpPr>
            <p:spPr bwMode="auto">
              <a:xfrm>
                <a:off x="3069" y="1444"/>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5" name="Freeform 155"/>
              <p:cNvSpPr>
                <a:spLocks/>
              </p:cNvSpPr>
              <p:nvPr/>
            </p:nvSpPr>
            <p:spPr bwMode="auto">
              <a:xfrm>
                <a:off x="3066" y="144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6" name="Freeform 156"/>
              <p:cNvSpPr>
                <a:spLocks/>
              </p:cNvSpPr>
              <p:nvPr/>
            </p:nvSpPr>
            <p:spPr bwMode="auto">
              <a:xfrm>
                <a:off x="3063" y="144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7" name="Freeform 157"/>
              <p:cNvSpPr>
                <a:spLocks/>
              </p:cNvSpPr>
              <p:nvPr/>
            </p:nvSpPr>
            <p:spPr bwMode="auto">
              <a:xfrm>
                <a:off x="3060" y="144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8" name="Freeform 158"/>
              <p:cNvSpPr>
                <a:spLocks/>
              </p:cNvSpPr>
              <p:nvPr/>
            </p:nvSpPr>
            <p:spPr bwMode="auto">
              <a:xfrm>
                <a:off x="3057" y="144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09" name="Freeform 159"/>
              <p:cNvSpPr>
                <a:spLocks/>
              </p:cNvSpPr>
              <p:nvPr/>
            </p:nvSpPr>
            <p:spPr bwMode="auto">
              <a:xfrm>
                <a:off x="3054" y="144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0" name="Freeform 160"/>
              <p:cNvSpPr>
                <a:spLocks/>
              </p:cNvSpPr>
              <p:nvPr/>
            </p:nvSpPr>
            <p:spPr bwMode="auto">
              <a:xfrm>
                <a:off x="3050" y="144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1" name="Freeform 161"/>
              <p:cNvSpPr>
                <a:spLocks/>
              </p:cNvSpPr>
              <p:nvPr/>
            </p:nvSpPr>
            <p:spPr bwMode="auto">
              <a:xfrm>
                <a:off x="3047" y="144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2" name="Freeform 162"/>
              <p:cNvSpPr>
                <a:spLocks/>
              </p:cNvSpPr>
              <p:nvPr/>
            </p:nvSpPr>
            <p:spPr bwMode="auto">
              <a:xfrm>
                <a:off x="3045" y="1448"/>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3" name="Freeform 163"/>
              <p:cNvSpPr>
                <a:spLocks/>
              </p:cNvSpPr>
              <p:nvPr/>
            </p:nvSpPr>
            <p:spPr bwMode="auto">
              <a:xfrm>
                <a:off x="3042" y="144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4" name="Freeform 164"/>
              <p:cNvSpPr>
                <a:spLocks/>
              </p:cNvSpPr>
              <p:nvPr/>
            </p:nvSpPr>
            <p:spPr bwMode="auto">
              <a:xfrm>
                <a:off x="3038" y="144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5" name="Freeform 165"/>
              <p:cNvSpPr>
                <a:spLocks/>
              </p:cNvSpPr>
              <p:nvPr/>
            </p:nvSpPr>
            <p:spPr bwMode="auto">
              <a:xfrm>
                <a:off x="3035" y="145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6" name="Freeform 166"/>
              <p:cNvSpPr>
                <a:spLocks/>
              </p:cNvSpPr>
              <p:nvPr/>
            </p:nvSpPr>
            <p:spPr bwMode="auto">
              <a:xfrm>
                <a:off x="3032" y="145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7" name="Freeform 167"/>
              <p:cNvSpPr>
                <a:spLocks/>
              </p:cNvSpPr>
              <p:nvPr/>
            </p:nvSpPr>
            <p:spPr bwMode="auto">
              <a:xfrm>
                <a:off x="3029" y="1451"/>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8" name="Freeform 168"/>
              <p:cNvSpPr>
                <a:spLocks/>
              </p:cNvSpPr>
              <p:nvPr/>
            </p:nvSpPr>
            <p:spPr bwMode="auto">
              <a:xfrm>
                <a:off x="3026" y="145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19" name="Freeform 169"/>
              <p:cNvSpPr>
                <a:spLocks/>
              </p:cNvSpPr>
              <p:nvPr/>
            </p:nvSpPr>
            <p:spPr bwMode="auto">
              <a:xfrm>
                <a:off x="3022" y="145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0" name="Freeform 170"/>
              <p:cNvSpPr>
                <a:spLocks/>
              </p:cNvSpPr>
              <p:nvPr/>
            </p:nvSpPr>
            <p:spPr bwMode="auto">
              <a:xfrm>
                <a:off x="3019" y="145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1" name="Freeform 171"/>
              <p:cNvSpPr>
                <a:spLocks/>
              </p:cNvSpPr>
              <p:nvPr/>
            </p:nvSpPr>
            <p:spPr bwMode="auto">
              <a:xfrm>
                <a:off x="3016" y="145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2" name="Freeform 172"/>
              <p:cNvSpPr>
                <a:spLocks/>
              </p:cNvSpPr>
              <p:nvPr/>
            </p:nvSpPr>
            <p:spPr bwMode="auto">
              <a:xfrm>
                <a:off x="3013" y="145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3" name="Freeform 173"/>
              <p:cNvSpPr>
                <a:spLocks/>
              </p:cNvSpPr>
              <p:nvPr/>
            </p:nvSpPr>
            <p:spPr bwMode="auto">
              <a:xfrm>
                <a:off x="3010" y="145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4" name="Freeform 174"/>
              <p:cNvSpPr>
                <a:spLocks/>
              </p:cNvSpPr>
              <p:nvPr/>
            </p:nvSpPr>
            <p:spPr bwMode="auto">
              <a:xfrm>
                <a:off x="3006" y="145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5" name="Freeform 175"/>
              <p:cNvSpPr>
                <a:spLocks/>
              </p:cNvSpPr>
              <p:nvPr/>
            </p:nvSpPr>
            <p:spPr bwMode="auto">
              <a:xfrm>
                <a:off x="3003" y="1455"/>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6" name="Freeform 176"/>
              <p:cNvSpPr>
                <a:spLocks/>
              </p:cNvSpPr>
              <p:nvPr/>
            </p:nvSpPr>
            <p:spPr bwMode="auto">
              <a:xfrm>
                <a:off x="3000" y="145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7" name="Freeform 177"/>
              <p:cNvSpPr>
                <a:spLocks/>
              </p:cNvSpPr>
              <p:nvPr/>
            </p:nvSpPr>
            <p:spPr bwMode="auto">
              <a:xfrm>
                <a:off x="2997" y="1456"/>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8" name="Freeform 178"/>
              <p:cNvSpPr>
                <a:spLocks/>
              </p:cNvSpPr>
              <p:nvPr/>
            </p:nvSpPr>
            <p:spPr bwMode="auto">
              <a:xfrm>
                <a:off x="2994" y="1457"/>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29" name="Freeform 179"/>
              <p:cNvSpPr>
                <a:spLocks/>
              </p:cNvSpPr>
              <p:nvPr/>
            </p:nvSpPr>
            <p:spPr bwMode="auto">
              <a:xfrm>
                <a:off x="2990" y="1457"/>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0" name="Freeform 180"/>
              <p:cNvSpPr>
                <a:spLocks/>
              </p:cNvSpPr>
              <p:nvPr/>
            </p:nvSpPr>
            <p:spPr bwMode="auto">
              <a:xfrm>
                <a:off x="2987" y="1458"/>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1" name="Freeform 181"/>
              <p:cNvSpPr>
                <a:spLocks/>
              </p:cNvSpPr>
              <p:nvPr/>
            </p:nvSpPr>
            <p:spPr bwMode="auto">
              <a:xfrm>
                <a:off x="2984" y="145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2" name="Freeform 182"/>
              <p:cNvSpPr>
                <a:spLocks/>
              </p:cNvSpPr>
              <p:nvPr/>
            </p:nvSpPr>
            <p:spPr bwMode="auto">
              <a:xfrm>
                <a:off x="2981" y="145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3" name="Freeform 183"/>
              <p:cNvSpPr>
                <a:spLocks/>
              </p:cNvSpPr>
              <p:nvPr/>
            </p:nvSpPr>
            <p:spPr bwMode="auto">
              <a:xfrm>
                <a:off x="2978" y="146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4" name="Freeform 184"/>
              <p:cNvSpPr>
                <a:spLocks/>
              </p:cNvSpPr>
              <p:nvPr/>
            </p:nvSpPr>
            <p:spPr bwMode="auto">
              <a:xfrm>
                <a:off x="2975" y="1460"/>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5" name="Freeform 185"/>
              <p:cNvSpPr>
                <a:spLocks/>
              </p:cNvSpPr>
              <p:nvPr/>
            </p:nvSpPr>
            <p:spPr bwMode="auto">
              <a:xfrm>
                <a:off x="2972" y="146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6" name="Freeform 186"/>
              <p:cNvSpPr>
                <a:spLocks/>
              </p:cNvSpPr>
              <p:nvPr/>
            </p:nvSpPr>
            <p:spPr bwMode="auto">
              <a:xfrm>
                <a:off x="2969" y="146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7" name="Freeform 187"/>
              <p:cNvSpPr>
                <a:spLocks/>
              </p:cNvSpPr>
              <p:nvPr/>
            </p:nvSpPr>
            <p:spPr bwMode="auto">
              <a:xfrm>
                <a:off x="2966" y="146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8" name="Freeform 188"/>
              <p:cNvSpPr>
                <a:spLocks/>
              </p:cNvSpPr>
              <p:nvPr/>
            </p:nvSpPr>
            <p:spPr bwMode="auto">
              <a:xfrm>
                <a:off x="2962" y="146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39" name="Freeform 189"/>
              <p:cNvSpPr>
                <a:spLocks/>
              </p:cNvSpPr>
              <p:nvPr/>
            </p:nvSpPr>
            <p:spPr bwMode="auto">
              <a:xfrm>
                <a:off x="2959" y="1462"/>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0" name="Freeform 190"/>
              <p:cNvSpPr>
                <a:spLocks/>
              </p:cNvSpPr>
              <p:nvPr/>
            </p:nvSpPr>
            <p:spPr bwMode="auto">
              <a:xfrm>
                <a:off x="2956" y="146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1" name="Freeform 191"/>
              <p:cNvSpPr>
                <a:spLocks/>
              </p:cNvSpPr>
              <p:nvPr/>
            </p:nvSpPr>
            <p:spPr bwMode="auto">
              <a:xfrm>
                <a:off x="2953" y="1463"/>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2" name="Freeform 192"/>
              <p:cNvSpPr>
                <a:spLocks/>
              </p:cNvSpPr>
              <p:nvPr/>
            </p:nvSpPr>
            <p:spPr bwMode="auto">
              <a:xfrm>
                <a:off x="2950" y="146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3" name="Freeform 193"/>
              <p:cNvSpPr>
                <a:spLocks/>
              </p:cNvSpPr>
              <p:nvPr/>
            </p:nvSpPr>
            <p:spPr bwMode="auto">
              <a:xfrm>
                <a:off x="2946" y="146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4" name="Freeform 194"/>
              <p:cNvSpPr>
                <a:spLocks/>
              </p:cNvSpPr>
              <p:nvPr/>
            </p:nvSpPr>
            <p:spPr bwMode="auto">
              <a:xfrm>
                <a:off x="2943" y="1465"/>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5" name="Freeform 195"/>
              <p:cNvSpPr>
                <a:spLocks/>
              </p:cNvSpPr>
              <p:nvPr/>
            </p:nvSpPr>
            <p:spPr bwMode="auto">
              <a:xfrm>
                <a:off x="2940" y="146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6" name="Freeform 196"/>
              <p:cNvSpPr>
                <a:spLocks/>
              </p:cNvSpPr>
              <p:nvPr/>
            </p:nvSpPr>
            <p:spPr bwMode="auto">
              <a:xfrm>
                <a:off x="2937" y="146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7" name="Freeform 197"/>
              <p:cNvSpPr>
                <a:spLocks/>
              </p:cNvSpPr>
              <p:nvPr/>
            </p:nvSpPr>
            <p:spPr bwMode="auto">
              <a:xfrm>
                <a:off x="2934" y="146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8" name="Freeform 198"/>
              <p:cNvSpPr>
                <a:spLocks/>
              </p:cNvSpPr>
              <p:nvPr/>
            </p:nvSpPr>
            <p:spPr bwMode="auto">
              <a:xfrm>
                <a:off x="2930" y="1467"/>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49" name="Freeform 199"/>
              <p:cNvSpPr>
                <a:spLocks/>
              </p:cNvSpPr>
              <p:nvPr/>
            </p:nvSpPr>
            <p:spPr bwMode="auto">
              <a:xfrm>
                <a:off x="2927" y="1467"/>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0" name="Freeform 200"/>
              <p:cNvSpPr>
                <a:spLocks/>
              </p:cNvSpPr>
              <p:nvPr/>
            </p:nvSpPr>
            <p:spPr bwMode="auto">
              <a:xfrm>
                <a:off x="2924" y="146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1" name="Freeform 201"/>
              <p:cNvSpPr>
                <a:spLocks/>
              </p:cNvSpPr>
              <p:nvPr/>
            </p:nvSpPr>
            <p:spPr bwMode="auto">
              <a:xfrm>
                <a:off x="2921" y="146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2" name="Freeform 202"/>
              <p:cNvSpPr>
                <a:spLocks/>
              </p:cNvSpPr>
              <p:nvPr/>
            </p:nvSpPr>
            <p:spPr bwMode="auto">
              <a:xfrm>
                <a:off x="2918" y="1469"/>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3" name="Freeform 203"/>
              <p:cNvSpPr>
                <a:spLocks/>
              </p:cNvSpPr>
              <p:nvPr/>
            </p:nvSpPr>
            <p:spPr bwMode="auto">
              <a:xfrm>
                <a:off x="2914" y="1469"/>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4" name="Freeform 204"/>
              <p:cNvSpPr>
                <a:spLocks/>
              </p:cNvSpPr>
              <p:nvPr/>
            </p:nvSpPr>
            <p:spPr bwMode="auto">
              <a:xfrm>
                <a:off x="2911" y="1470"/>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5" name="Freeform 205"/>
              <p:cNvSpPr>
                <a:spLocks/>
              </p:cNvSpPr>
              <p:nvPr/>
            </p:nvSpPr>
            <p:spPr bwMode="auto">
              <a:xfrm>
                <a:off x="2908" y="147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6" name="Freeform 206"/>
              <p:cNvSpPr>
                <a:spLocks/>
              </p:cNvSpPr>
              <p:nvPr/>
            </p:nvSpPr>
            <p:spPr bwMode="auto">
              <a:xfrm>
                <a:off x="2905" y="147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7" name="Freeform 207"/>
              <p:cNvSpPr>
                <a:spLocks/>
              </p:cNvSpPr>
              <p:nvPr/>
            </p:nvSpPr>
            <p:spPr bwMode="auto">
              <a:xfrm>
                <a:off x="2902" y="147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8" name="Freeform 208"/>
              <p:cNvSpPr>
                <a:spLocks/>
              </p:cNvSpPr>
              <p:nvPr/>
            </p:nvSpPr>
            <p:spPr bwMode="auto">
              <a:xfrm>
                <a:off x="2899" y="1472"/>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59" name="Freeform 209"/>
              <p:cNvSpPr>
                <a:spLocks/>
              </p:cNvSpPr>
              <p:nvPr/>
            </p:nvSpPr>
            <p:spPr bwMode="auto">
              <a:xfrm>
                <a:off x="2896" y="147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0" name="Freeform 210"/>
              <p:cNvSpPr>
                <a:spLocks/>
              </p:cNvSpPr>
              <p:nvPr/>
            </p:nvSpPr>
            <p:spPr bwMode="auto">
              <a:xfrm>
                <a:off x="2893" y="147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1" name="Freeform 211"/>
              <p:cNvSpPr>
                <a:spLocks/>
              </p:cNvSpPr>
              <p:nvPr/>
            </p:nvSpPr>
            <p:spPr bwMode="auto">
              <a:xfrm>
                <a:off x="2890" y="147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2" name="Freeform 212"/>
              <p:cNvSpPr>
                <a:spLocks/>
              </p:cNvSpPr>
              <p:nvPr/>
            </p:nvSpPr>
            <p:spPr bwMode="auto">
              <a:xfrm>
                <a:off x="2886" y="147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3" name="Freeform 213"/>
              <p:cNvSpPr>
                <a:spLocks/>
              </p:cNvSpPr>
              <p:nvPr/>
            </p:nvSpPr>
            <p:spPr bwMode="auto">
              <a:xfrm>
                <a:off x="2883" y="147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4" name="Freeform 214"/>
              <p:cNvSpPr>
                <a:spLocks/>
              </p:cNvSpPr>
              <p:nvPr/>
            </p:nvSpPr>
            <p:spPr bwMode="auto">
              <a:xfrm>
                <a:off x="2880" y="147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5" name="Freeform 215"/>
              <p:cNvSpPr>
                <a:spLocks/>
              </p:cNvSpPr>
              <p:nvPr/>
            </p:nvSpPr>
            <p:spPr bwMode="auto">
              <a:xfrm>
                <a:off x="2877" y="1476"/>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6" name="Freeform 216"/>
              <p:cNvSpPr>
                <a:spLocks/>
              </p:cNvSpPr>
              <p:nvPr/>
            </p:nvSpPr>
            <p:spPr bwMode="auto">
              <a:xfrm>
                <a:off x="2874" y="1476"/>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7" name="Freeform 217"/>
              <p:cNvSpPr>
                <a:spLocks/>
              </p:cNvSpPr>
              <p:nvPr/>
            </p:nvSpPr>
            <p:spPr bwMode="auto">
              <a:xfrm>
                <a:off x="2870" y="147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8" name="Freeform 218"/>
              <p:cNvSpPr>
                <a:spLocks/>
              </p:cNvSpPr>
              <p:nvPr/>
            </p:nvSpPr>
            <p:spPr bwMode="auto">
              <a:xfrm>
                <a:off x="2867" y="1477"/>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69" name="Freeform 219"/>
              <p:cNvSpPr>
                <a:spLocks/>
              </p:cNvSpPr>
              <p:nvPr/>
            </p:nvSpPr>
            <p:spPr bwMode="auto">
              <a:xfrm>
                <a:off x="2864" y="147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0" name="Freeform 220"/>
              <p:cNvSpPr>
                <a:spLocks/>
              </p:cNvSpPr>
              <p:nvPr/>
            </p:nvSpPr>
            <p:spPr bwMode="auto">
              <a:xfrm>
                <a:off x="2861" y="147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1" name="Freeform 221"/>
              <p:cNvSpPr>
                <a:spLocks/>
              </p:cNvSpPr>
              <p:nvPr/>
            </p:nvSpPr>
            <p:spPr bwMode="auto">
              <a:xfrm>
                <a:off x="2858" y="147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2" name="Freeform 222"/>
              <p:cNvSpPr>
                <a:spLocks/>
              </p:cNvSpPr>
              <p:nvPr/>
            </p:nvSpPr>
            <p:spPr bwMode="auto">
              <a:xfrm>
                <a:off x="2854" y="1480"/>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3" name="Freeform 223"/>
              <p:cNvSpPr>
                <a:spLocks/>
              </p:cNvSpPr>
              <p:nvPr/>
            </p:nvSpPr>
            <p:spPr bwMode="auto">
              <a:xfrm>
                <a:off x="2851" y="1480"/>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4" name="Freeform 224"/>
              <p:cNvSpPr>
                <a:spLocks/>
              </p:cNvSpPr>
              <p:nvPr/>
            </p:nvSpPr>
            <p:spPr bwMode="auto">
              <a:xfrm>
                <a:off x="2848" y="148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5" name="Freeform 225"/>
              <p:cNvSpPr>
                <a:spLocks/>
              </p:cNvSpPr>
              <p:nvPr/>
            </p:nvSpPr>
            <p:spPr bwMode="auto">
              <a:xfrm>
                <a:off x="2845" y="148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6" name="Freeform 226"/>
              <p:cNvSpPr>
                <a:spLocks/>
              </p:cNvSpPr>
              <p:nvPr/>
            </p:nvSpPr>
            <p:spPr bwMode="auto">
              <a:xfrm>
                <a:off x="2842" y="1481"/>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7" name="Freeform 227"/>
              <p:cNvSpPr>
                <a:spLocks/>
              </p:cNvSpPr>
              <p:nvPr/>
            </p:nvSpPr>
            <p:spPr bwMode="auto">
              <a:xfrm>
                <a:off x="2839" y="1482"/>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8" name="Freeform 228"/>
              <p:cNvSpPr>
                <a:spLocks/>
              </p:cNvSpPr>
              <p:nvPr/>
            </p:nvSpPr>
            <p:spPr bwMode="auto">
              <a:xfrm>
                <a:off x="2835" y="148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79" name="Freeform 229"/>
              <p:cNvSpPr>
                <a:spLocks/>
              </p:cNvSpPr>
              <p:nvPr/>
            </p:nvSpPr>
            <p:spPr bwMode="auto">
              <a:xfrm>
                <a:off x="2833" y="148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0" name="Freeform 230"/>
              <p:cNvSpPr>
                <a:spLocks/>
              </p:cNvSpPr>
              <p:nvPr/>
            </p:nvSpPr>
            <p:spPr bwMode="auto">
              <a:xfrm>
                <a:off x="2830" y="1484"/>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1" name="Freeform 231"/>
              <p:cNvSpPr>
                <a:spLocks/>
              </p:cNvSpPr>
              <p:nvPr/>
            </p:nvSpPr>
            <p:spPr bwMode="auto">
              <a:xfrm>
                <a:off x="2827" y="148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2" name="Freeform 232"/>
              <p:cNvSpPr>
                <a:spLocks/>
              </p:cNvSpPr>
              <p:nvPr/>
            </p:nvSpPr>
            <p:spPr bwMode="auto">
              <a:xfrm>
                <a:off x="2823" y="148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3" name="Freeform 233"/>
              <p:cNvSpPr>
                <a:spLocks/>
              </p:cNvSpPr>
              <p:nvPr/>
            </p:nvSpPr>
            <p:spPr bwMode="auto">
              <a:xfrm>
                <a:off x="2820" y="148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4" name="Freeform 234"/>
              <p:cNvSpPr>
                <a:spLocks/>
              </p:cNvSpPr>
              <p:nvPr/>
            </p:nvSpPr>
            <p:spPr bwMode="auto">
              <a:xfrm>
                <a:off x="2817" y="1486"/>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5" name="Freeform 235"/>
              <p:cNvSpPr>
                <a:spLocks/>
              </p:cNvSpPr>
              <p:nvPr/>
            </p:nvSpPr>
            <p:spPr bwMode="auto">
              <a:xfrm>
                <a:off x="2814" y="148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6" name="Freeform 236"/>
              <p:cNvSpPr>
                <a:spLocks/>
              </p:cNvSpPr>
              <p:nvPr/>
            </p:nvSpPr>
            <p:spPr bwMode="auto">
              <a:xfrm>
                <a:off x="2811" y="148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7" name="Freeform 237"/>
              <p:cNvSpPr>
                <a:spLocks/>
              </p:cNvSpPr>
              <p:nvPr/>
            </p:nvSpPr>
            <p:spPr bwMode="auto">
              <a:xfrm>
                <a:off x="2807" y="148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8" name="Freeform 238"/>
              <p:cNvSpPr>
                <a:spLocks/>
              </p:cNvSpPr>
              <p:nvPr/>
            </p:nvSpPr>
            <p:spPr bwMode="auto">
              <a:xfrm>
                <a:off x="2804" y="148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89" name="Freeform 239"/>
              <p:cNvSpPr>
                <a:spLocks/>
              </p:cNvSpPr>
              <p:nvPr/>
            </p:nvSpPr>
            <p:spPr bwMode="auto">
              <a:xfrm>
                <a:off x="2801" y="148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0" name="Freeform 240"/>
              <p:cNvSpPr>
                <a:spLocks/>
              </p:cNvSpPr>
              <p:nvPr/>
            </p:nvSpPr>
            <p:spPr bwMode="auto">
              <a:xfrm>
                <a:off x="2798" y="1489"/>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1" name="Freeform 241"/>
              <p:cNvSpPr>
                <a:spLocks/>
              </p:cNvSpPr>
              <p:nvPr/>
            </p:nvSpPr>
            <p:spPr bwMode="auto">
              <a:xfrm>
                <a:off x="2795" y="1489"/>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2" name="Freeform 242"/>
              <p:cNvSpPr>
                <a:spLocks/>
              </p:cNvSpPr>
              <p:nvPr/>
            </p:nvSpPr>
            <p:spPr bwMode="auto">
              <a:xfrm>
                <a:off x="2791" y="149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3" name="Freeform 243"/>
              <p:cNvSpPr>
                <a:spLocks/>
              </p:cNvSpPr>
              <p:nvPr/>
            </p:nvSpPr>
            <p:spPr bwMode="auto">
              <a:xfrm>
                <a:off x="2788" y="1490"/>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4" name="Freeform 244"/>
              <p:cNvSpPr>
                <a:spLocks/>
              </p:cNvSpPr>
              <p:nvPr/>
            </p:nvSpPr>
            <p:spPr bwMode="auto">
              <a:xfrm>
                <a:off x="2785" y="149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5" name="Freeform 245"/>
              <p:cNvSpPr>
                <a:spLocks/>
              </p:cNvSpPr>
              <p:nvPr/>
            </p:nvSpPr>
            <p:spPr bwMode="auto">
              <a:xfrm>
                <a:off x="2782" y="149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6" name="Freeform 246"/>
              <p:cNvSpPr>
                <a:spLocks/>
              </p:cNvSpPr>
              <p:nvPr/>
            </p:nvSpPr>
            <p:spPr bwMode="auto">
              <a:xfrm>
                <a:off x="2779" y="149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7" name="Freeform 247"/>
              <p:cNvSpPr>
                <a:spLocks/>
              </p:cNvSpPr>
              <p:nvPr/>
            </p:nvSpPr>
            <p:spPr bwMode="auto">
              <a:xfrm>
                <a:off x="2775" y="1493"/>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8" name="Freeform 248"/>
              <p:cNvSpPr>
                <a:spLocks/>
              </p:cNvSpPr>
              <p:nvPr/>
            </p:nvSpPr>
            <p:spPr bwMode="auto">
              <a:xfrm>
                <a:off x="2772" y="1493"/>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699" name="Freeform 249"/>
              <p:cNvSpPr>
                <a:spLocks/>
              </p:cNvSpPr>
              <p:nvPr/>
            </p:nvSpPr>
            <p:spPr bwMode="auto">
              <a:xfrm>
                <a:off x="2769" y="149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0" name="Freeform 250"/>
              <p:cNvSpPr>
                <a:spLocks/>
              </p:cNvSpPr>
              <p:nvPr/>
            </p:nvSpPr>
            <p:spPr bwMode="auto">
              <a:xfrm>
                <a:off x="2766" y="149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1" name="Freeform 251"/>
              <p:cNvSpPr>
                <a:spLocks/>
              </p:cNvSpPr>
              <p:nvPr/>
            </p:nvSpPr>
            <p:spPr bwMode="auto">
              <a:xfrm>
                <a:off x="2763" y="149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2" name="Freeform 252"/>
              <p:cNvSpPr>
                <a:spLocks/>
              </p:cNvSpPr>
              <p:nvPr/>
            </p:nvSpPr>
            <p:spPr bwMode="auto">
              <a:xfrm>
                <a:off x="2760" y="1495"/>
                <a:ext cx="2" cy="2"/>
              </a:xfrm>
              <a:custGeom>
                <a:avLst/>
                <a:gdLst>
                  <a:gd name="T0" fmla="*/ 1 w 4"/>
                  <a:gd name="T1" fmla="*/ 1 h 4"/>
                  <a:gd name="T2" fmla="*/ 1 w 4"/>
                  <a:gd name="T3" fmla="*/ 1 h 4"/>
                  <a:gd name="T4" fmla="*/ 1 w 4"/>
                  <a:gd name="T5" fmla="*/ 0 h 4"/>
                  <a:gd name="T6" fmla="*/ 0 w 4"/>
                  <a:gd name="T7" fmla="*/ 0 h 4"/>
                  <a:gd name="T8" fmla="*/ 0 w 4"/>
                  <a:gd name="T9" fmla="*/ 0 h 4"/>
                  <a:gd name="T10" fmla="*/ 0 w 4"/>
                  <a:gd name="T11" fmla="*/ 1 h 4"/>
                  <a:gd name="T12" fmla="*/ 0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3" name="Freeform 253"/>
              <p:cNvSpPr>
                <a:spLocks/>
              </p:cNvSpPr>
              <p:nvPr/>
            </p:nvSpPr>
            <p:spPr bwMode="auto">
              <a:xfrm>
                <a:off x="2757" y="1495"/>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4" name="Freeform 254"/>
              <p:cNvSpPr>
                <a:spLocks/>
              </p:cNvSpPr>
              <p:nvPr/>
            </p:nvSpPr>
            <p:spPr bwMode="auto">
              <a:xfrm>
                <a:off x="2754" y="1496"/>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5" name="Freeform 255"/>
              <p:cNvSpPr>
                <a:spLocks/>
              </p:cNvSpPr>
              <p:nvPr/>
            </p:nvSpPr>
            <p:spPr bwMode="auto">
              <a:xfrm>
                <a:off x="2751" y="149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6" name="Freeform 256"/>
              <p:cNvSpPr>
                <a:spLocks/>
              </p:cNvSpPr>
              <p:nvPr/>
            </p:nvSpPr>
            <p:spPr bwMode="auto">
              <a:xfrm>
                <a:off x="2747" y="149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7" name="Freeform 257"/>
              <p:cNvSpPr>
                <a:spLocks/>
              </p:cNvSpPr>
              <p:nvPr/>
            </p:nvSpPr>
            <p:spPr bwMode="auto">
              <a:xfrm>
                <a:off x="2744" y="1498"/>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8" name="Freeform 258"/>
              <p:cNvSpPr>
                <a:spLocks/>
              </p:cNvSpPr>
              <p:nvPr/>
            </p:nvSpPr>
            <p:spPr bwMode="auto">
              <a:xfrm>
                <a:off x="2741" y="149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09" name="Freeform 259"/>
              <p:cNvSpPr>
                <a:spLocks/>
              </p:cNvSpPr>
              <p:nvPr/>
            </p:nvSpPr>
            <p:spPr bwMode="auto">
              <a:xfrm>
                <a:off x="2738" y="149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10" name="Freeform 260"/>
              <p:cNvSpPr>
                <a:spLocks/>
              </p:cNvSpPr>
              <p:nvPr/>
            </p:nvSpPr>
            <p:spPr bwMode="auto">
              <a:xfrm>
                <a:off x="2735" y="150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711" name="Freeform 261"/>
              <p:cNvSpPr>
                <a:spLocks/>
              </p:cNvSpPr>
              <p:nvPr/>
            </p:nvSpPr>
            <p:spPr bwMode="auto">
              <a:xfrm>
                <a:off x="2731" y="1500"/>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1664210" name="Group 262"/>
            <p:cNvGrpSpPr>
              <a:grpSpLocks/>
            </p:cNvGrpSpPr>
            <p:nvPr/>
          </p:nvGrpSpPr>
          <p:grpSpPr bwMode="auto">
            <a:xfrm>
              <a:off x="2099" y="1500"/>
              <a:ext cx="631" cy="105"/>
              <a:chOff x="2099" y="1500"/>
              <a:chExt cx="631" cy="105"/>
            </a:xfrm>
          </p:grpSpPr>
          <p:sp>
            <p:nvSpPr>
              <p:cNvPr id="1664312" name="Freeform 263"/>
              <p:cNvSpPr>
                <a:spLocks/>
              </p:cNvSpPr>
              <p:nvPr/>
            </p:nvSpPr>
            <p:spPr bwMode="auto">
              <a:xfrm>
                <a:off x="2728" y="1500"/>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3" name="Freeform 264"/>
              <p:cNvSpPr>
                <a:spLocks/>
              </p:cNvSpPr>
              <p:nvPr/>
            </p:nvSpPr>
            <p:spPr bwMode="auto">
              <a:xfrm>
                <a:off x="2725" y="150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4" name="Freeform 265"/>
              <p:cNvSpPr>
                <a:spLocks/>
              </p:cNvSpPr>
              <p:nvPr/>
            </p:nvSpPr>
            <p:spPr bwMode="auto">
              <a:xfrm>
                <a:off x="2722" y="150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5" name="Freeform 266"/>
              <p:cNvSpPr>
                <a:spLocks/>
              </p:cNvSpPr>
              <p:nvPr/>
            </p:nvSpPr>
            <p:spPr bwMode="auto">
              <a:xfrm>
                <a:off x="2719" y="1502"/>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6" name="Freeform 267"/>
              <p:cNvSpPr>
                <a:spLocks/>
              </p:cNvSpPr>
              <p:nvPr/>
            </p:nvSpPr>
            <p:spPr bwMode="auto">
              <a:xfrm>
                <a:off x="2715" y="150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7" name="Freeform 268"/>
              <p:cNvSpPr>
                <a:spLocks/>
              </p:cNvSpPr>
              <p:nvPr/>
            </p:nvSpPr>
            <p:spPr bwMode="auto">
              <a:xfrm>
                <a:off x="2712" y="1503"/>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8" name="Freeform 269"/>
              <p:cNvSpPr>
                <a:spLocks/>
              </p:cNvSpPr>
              <p:nvPr/>
            </p:nvSpPr>
            <p:spPr bwMode="auto">
              <a:xfrm>
                <a:off x="2709" y="150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9" name="Freeform 270"/>
              <p:cNvSpPr>
                <a:spLocks/>
              </p:cNvSpPr>
              <p:nvPr/>
            </p:nvSpPr>
            <p:spPr bwMode="auto">
              <a:xfrm>
                <a:off x="2706" y="150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0" name="Freeform 271"/>
              <p:cNvSpPr>
                <a:spLocks/>
              </p:cNvSpPr>
              <p:nvPr/>
            </p:nvSpPr>
            <p:spPr bwMode="auto">
              <a:xfrm>
                <a:off x="2703" y="150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1" name="Freeform 272"/>
              <p:cNvSpPr>
                <a:spLocks/>
              </p:cNvSpPr>
              <p:nvPr/>
            </p:nvSpPr>
            <p:spPr bwMode="auto">
              <a:xfrm>
                <a:off x="2699" y="1505"/>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2" name="Freeform 273"/>
              <p:cNvSpPr>
                <a:spLocks/>
              </p:cNvSpPr>
              <p:nvPr/>
            </p:nvSpPr>
            <p:spPr bwMode="auto">
              <a:xfrm>
                <a:off x="2696" y="1506"/>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3" name="Freeform 274"/>
              <p:cNvSpPr>
                <a:spLocks/>
              </p:cNvSpPr>
              <p:nvPr/>
            </p:nvSpPr>
            <p:spPr bwMode="auto">
              <a:xfrm>
                <a:off x="2694" y="150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4" name="Freeform 275"/>
              <p:cNvSpPr>
                <a:spLocks/>
              </p:cNvSpPr>
              <p:nvPr/>
            </p:nvSpPr>
            <p:spPr bwMode="auto">
              <a:xfrm>
                <a:off x="2691" y="150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5" name="Freeform 276"/>
              <p:cNvSpPr>
                <a:spLocks/>
              </p:cNvSpPr>
              <p:nvPr/>
            </p:nvSpPr>
            <p:spPr bwMode="auto">
              <a:xfrm>
                <a:off x="2687" y="150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6" name="Freeform 277"/>
              <p:cNvSpPr>
                <a:spLocks/>
              </p:cNvSpPr>
              <p:nvPr/>
            </p:nvSpPr>
            <p:spPr bwMode="auto">
              <a:xfrm>
                <a:off x="2684" y="150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7" name="Freeform 278"/>
              <p:cNvSpPr>
                <a:spLocks/>
              </p:cNvSpPr>
              <p:nvPr/>
            </p:nvSpPr>
            <p:spPr bwMode="auto">
              <a:xfrm>
                <a:off x="2681" y="1508"/>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8" name="Freeform 279"/>
              <p:cNvSpPr>
                <a:spLocks/>
              </p:cNvSpPr>
              <p:nvPr/>
            </p:nvSpPr>
            <p:spPr bwMode="auto">
              <a:xfrm>
                <a:off x="2678" y="1508"/>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29" name="Freeform 280"/>
              <p:cNvSpPr>
                <a:spLocks/>
              </p:cNvSpPr>
              <p:nvPr/>
            </p:nvSpPr>
            <p:spPr bwMode="auto">
              <a:xfrm>
                <a:off x="2675" y="1509"/>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0" name="Freeform 281"/>
              <p:cNvSpPr>
                <a:spLocks/>
              </p:cNvSpPr>
              <p:nvPr/>
            </p:nvSpPr>
            <p:spPr bwMode="auto">
              <a:xfrm>
                <a:off x="2671" y="151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1" name="Freeform 282"/>
              <p:cNvSpPr>
                <a:spLocks/>
              </p:cNvSpPr>
              <p:nvPr/>
            </p:nvSpPr>
            <p:spPr bwMode="auto">
              <a:xfrm>
                <a:off x="2668" y="151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2" name="Freeform 283"/>
              <p:cNvSpPr>
                <a:spLocks/>
              </p:cNvSpPr>
              <p:nvPr/>
            </p:nvSpPr>
            <p:spPr bwMode="auto">
              <a:xfrm>
                <a:off x="2665" y="151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3" name="Freeform 284"/>
              <p:cNvSpPr>
                <a:spLocks/>
              </p:cNvSpPr>
              <p:nvPr/>
            </p:nvSpPr>
            <p:spPr bwMode="auto">
              <a:xfrm>
                <a:off x="2662" y="151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4" name="Freeform 285"/>
              <p:cNvSpPr>
                <a:spLocks/>
              </p:cNvSpPr>
              <p:nvPr/>
            </p:nvSpPr>
            <p:spPr bwMode="auto">
              <a:xfrm>
                <a:off x="2659" y="1512"/>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5" name="Freeform 286"/>
              <p:cNvSpPr>
                <a:spLocks/>
              </p:cNvSpPr>
              <p:nvPr/>
            </p:nvSpPr>
            <p:spPr bwMode="auto">
              <a:xfrm>
                <a:off x="2655" y="1513"/>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6" name="Freeform 287"/>
              <p:cNvSpPr>
                <a:spLocks/>
              </p:cNvSpPr>
              <p:nvPr/>
            </p:nvSpPr>
            <p:spPr bwMode="auto">
              <a:xfrm>
                <a:off x="2652" y="1513"/>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7" name="Freeform 288"/>
              <p:cNvSpPr>
                <a:spLocks/>
              </p:cNvSpPr>
              <p:nvPr/>
            </p:nvSpPr>
            <p:spPr bwMode="auto">
              <a:xfrm>
                <a:off x="2649" y="151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8" name="Freeform 289"/>
              <p:cNvSpPr>
                <a:spLocks/>
              </p:cNvSpPr>
              <p:nvPr/>
            </p:nvSpPr>
            <p:spPr bwMode="auto">
              <a:xfrm>
                <a:off x="2646" y="151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39" name="Freeform 290"/>
              <p:cNvSpPr>
                <a:spLocks/>
              </p:cNvSpPr>
              <p:nvPr/>
            </p:nvSpPr>
            <p:spPr bwMode="auto">
              <a:xfrm>
                <a:off x="2643" y="1514"/>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0" name="Freeform 291"/>
              <p:cNvSpPr>
                <a:spLocks/>
              </p:cNvSpPr>
              <p:nvPr/>
            </p:nvSpPr>
            <p:spPr bwMode="auto">
              <a:xfrm>
                <a:off x="2639" y="1515"/>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1" name="Freeform 292"/>
              <p:cNvSpPr>
                <a:spLocks/>
              </p:cNvSpPr>
              <p:nvPr/>
            </p:nvSpPr>
            <p:spPr bwMode="auto">
              <a:xfrm>
                <a:off x="2636" y="1515"/>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2" name="Freeform 293"/>
              <p:cNvSpPr>
                <a:spLocks/>
              </p:cNvSpPr>
              <p:nvPr/>
            </p:nvSpPr>
            <p:spPr bwMode="auto">
              <a:xfrm>
                <a:off x="2633" y="1516"/>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3" name="Freeform 294"/>
              <p:cNvSpPr>
                <a:spLocks/>
              </p:cNvSpPr>
              <p:nvPr/>
            </p:nvSpPr>
            <p:spPr bwMode="auto">
              <a:xfrm>
                <a:off x="2630" y="151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4" name="Freeform 295"/>
              <p:cNvSpPr>
                <a:spLocks/>
              </p:cNvSpPr>
              <p:nvPr/>
            </p:nvSpPr>
            <p:spPr bwMode="auto">
              <a:xfrm>
                <a:off x="2627" y="1517"/>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5" name="Freeform 296"/>
              <p:cNvSpPr>
                <a:spLocks/>
              </p:cNvSpPr>
              <p:nvPr/>
            </p:nvSpPr>
            <p:spPr bwMode="auto">
              <a:xfrm>
                <a:off x="2624" y="151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6" name="Freeform 297"/>
              <p:cNvSpPr>
                <a:spLocks/>
              </p:cNvSpPr>
              <p:nvPr/>
            </p:nvSpPr>
            <p:spPr bwMode="auto">
              <a:xfrm>
                <a:off x="2621" y="151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7" name="Freeform 298"/>
              <p:cNvSpPr>
                <a:spLocks/>
              </p:cNvSpPr>
              <p:nvPr/>
            </p:nvSpPr>
            <p:spPr bwMode="auto">
              <a:xfrm>
                <a:off x="2618" y="1519"/>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8" name="Freeform 299"/>
              <p:cNvSpPr>
                <a:spLocks/>
              </p:cNvSpPr>
              <p:nvPr/>
            </p:nvSpPr>
            <p:spPr bwMode="auto">
              <a:xfrm>
                <a:off x="2615" y="151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49" name="Freeform 300"/>
              <p:cNvSpPr>
                <a:spLocks/>
              </p:cNvSpPr>
              <p:nvPr/>
            </p:nvSpPr>
            <p:spPr bwMode="auto">
              <a:xfrm>
                <a:off x="2612" y="151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0" name="Freeform 301"/>
              <p:cNvSpPr>
                <a:spLocks/>
              </p:cNvSpPr>
              <p:nvPr/>
            </p:nvSpPr>
            <p:spPr bwMode="auto">
              <a:xfrm>
                <a:off x="2608" y="152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1" name="Freeform 302"/>
              <p:cNvSpPr>
                <a:spLocks/>
              </p:cNvSpPr>
              <p:nvPr/>
            </p:nvSpPr>
            <p:spPr bwMode="auto">
              <a:xfrm>
                <a:off x="2605" y="152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2" name="Freeform 303"/>
              <p:cNvSpPr>
                <a:spLocks/>
              </p:cNvSpPr>
              <p:nvPr/>
            </p:nvSpPr>
            <p:spPr bwMode="auto">
              <a:xfrm>
                <a:off x="2602" y="1521"/>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3" name="Freeform 304"/>
              <p:cNvSpPr>
                <a:spLocks/>
              </p:cNvSpPr>
              <p:nvPr/>
            </p:nvSpPr>
            <p:spPr bwMode="auto">
              <a:xfrm>
                <a:off x="2599" y="1521"/>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4" name="Freeform 305"/>
              <p:cNvSpPr>
                <a:spLocks/>
              </p:cNvSpPr>
              <p:nvPr/>
            </p:nvSpPr>
            <p:spPr bwMode="auto">
              <a:xfrm>
                <a:off x="2596" y="1522"/>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5" name="Freeform 306"/>
              <p:cNvSpPr>
                <a:spLocks/>
              </p:cNvSpPr>
              <p:nvPr/>
            </p:nvSpPr>
            <p:spPr bwMode="auto">
              <a:xfrm>
                <a:off x="2592" y="152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6" name="Freeform 307"/>
              <p:cNvSpPr>
                <a:spLocks/>
              </p:cNvSpPr>
              <p:nvPr/>
            </p:nvSpPr>
            <p:spPr bwMode="auto">
              <a:xfrm>
                <a:off x="2589" y="152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7" name="Freeform 308"/>
              <p:cNvSpPr>
                <a:spLocks/>
              </p:cNvSpPr>
              <p:nvPr/>
            </p:nvSpPr>
            <p:spPr bwMode="auto">
              <a:xfrm>
                <a:off x="2586" y="152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8" name="Freeform 309"/>
              <p:cNvSpPr>
                <a:spLocks/>
              </p:cNvSpPr>
              <p:nvPr/>
            </p:nvSpPr>
            <p:spPr bwMode="auto">
              <a:xfrm>
                <a:off x="2583" y="1524"/>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59" name="Freeform 310"/>
              <p:cNvSpPr>
                <a:spLocks/>
              </p:cNvSpPr>
              <p:nvPr/>
            </p:nvSpPr>
            <p:spPr bwMode="auto">
              <a:xfrm>
                <a:off x="2580" y="152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0" name="Freeform 311"/>
              <p:cNvSpPr>
                <a:spLocks/>
              </p:cNvSpPr>
              <p:nvPr/>
            </p:nvSpPr>
            <p:spPr bwMode="auto">
              <a:xfrm>
                <a:off x="2576" y="152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1" name="Freeform 312"/>
              <p:cNvSpPr>
                <a:spLocks/>
              </p:cNvSpPr>
              <p:nvPr/>
            </p:nvSpPr>
            <p:spPr bwMode="auto">
              <a:xfrm>
                <a:off x="2573" y="1526"/>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2" name="Freeform 313"/>
              <p:cNvSpPr>
                <a:spLocks/>
              </p:cNvSpPr>
              <p:nvPr/>
            </p:nvSpPr>
            <p:spPr bwMode="auto">
              <a:xfrm>
                <a:off x="2570" y="1526"/>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3" name="Freeform 314"/>
              <p:cNvSpPr>
                <a:spLocks/>
              </p:cNvSpPr>
              <p:nvPr/>
            </p:nvSpPr>
            <p:spPr bwMode="auto">
              <a:xfrm>
                <a:off x="2567" y="152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4" name="Freeform 315"/>
              <p:cNvSpPr>
                <a:spLocks/>
              </p:cNvSpPr>
              <p:nvPr/>
            </p:nvSpPr>
            <p:spPr bwMode="auto">
              <a:xfrm>
                <a:off x="2564" y="152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5" name="Freeform 316"/>
              <p:cNvSpPr>
                <a:spLocks/>
              </p:cNvSpPr>
              <p:nvPr/>
            </p:nvSpPr>
            <p:spPr bwMode="auto">
              <a:xfrm>
                <a:off x="2560" y="1528"/>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6" name="Freeform 317"/>
              <p:cNvSpPr>
                <a:spLocks/>
              </p:cNvSpPr>
              <p:nvPr/>
            </p:nvSpPr>
            <p:spPr bwMode="auto">
              <a:xfrm>
                <a:off x="2557" y="1528"/>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7" name="Freeform 318"/>
              <p:cNvSpPr>
                <a:spLocks/>
              </p:cNvSpPr>
              <p:nvPr/>
            </p:nvSpPr>
            <p:spPr bwMode="auto">
              <a:xfrm>
                <a:off x="2555" y="152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8" name="Freeform 319"/>
              <p:cNvSpPr>
                <a:spLocks/>
              </p:cNvSpPr>
              <p:nvPr/>
            </p:nvSpPr>
            <p:spPr bwMode="auto">
              <a:xfrm>
                <a:off x="2552" y="152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69" name="Freeform 320"/>
              <p:cNvSpPr>
                <a:spLocks/>
              </p:cNvSpPr>
              <p:nvPr/>
            </p:nvSpPr>
            <p:spPr bwMode="auto">
              <a:xfrm>
                <a:off x="2548" y="153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0" name="Freeform 321"/>
              <p:cNvSpPr>
                <a:spLocks/>
              </p:cNvSpPr>
              <p:nvPr/>
            </p:nvSpPr>
            <p:spPr bwMode="auto">
              <a:xfrm>
                <a:off x="2545" y="1531"/>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1" name="Freeform 322"/>
              <p:cNvSpPr>
                <a:spLocks/>
              </p:cNvSpPr>
              <p:nvPr/>
            </p:nvSpPr>
            <p:spPr bwMode="auto">
              <a:xfrm>
                <a:off x="2542" y="153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2" name="Freeform 323"/>
              <p:cNvSpPr>
                <a:spLocks/>
              </p:cNvSpPr>
              <p:nvPr/>
            </p:nvSpPr>
            <p:spPr bwMode="auto">
              <a:xfrm>
                <a:off x="2539" y="153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3" name="Freeform 324"/>
              <p:cNvSpPr>
                <a:spLocks/>
              </p:cNvSpPr>
              <p:nvPr/>
            </p:nvSpPr>
            <p:spPr bwMode="auto">
              <a:xfrm>
                <a:off x="2536" y="153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4" name="Freeform 325"/>
              <p:cNvSpPr>
                <a:spLocks/>
              </p:cNvSpPr>
              <p:nvPr/>
            </p:nvSpPr>
            <p:spPr bwMode="auto">
              <a:xfrm>
                <a:off x="2532" y="153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5" name="Freeform 326"/>
              <p:cNvSpPr>
                <a:spLocks/>
              </p:cNvSpPr>
              <p:nvPr/>
            </p:nvSpPr>
            <p:spPr bwMode="auto">
              <a:xfrm>
                <a:off x="2529" y="1533"/>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6" name="Freeform 327"/>
              <p:cNvSpPr>
                <a:spLocks/>
              </p:cNvSpPr>
              <p:nvPr/>
            </p:nvSpPr>
            <p:spPr bwMode="auto">
              <a:xfrm>
                <a:off x="2526" y="153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7" name="Freeform 328"/>
              <p:cNvSpPr>
                <a:spLocks/>
              </p:cNvSpPr>
              <p:nvPr/>
            </p:nvSpPr>
            <p:spPr bwMode="auto">
              <a:xfrm>
                <a:off x="2523" y="1534"/>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8" name="Freeform 329"/>
              <p:cNvSpPr>
                <a:spLocks/>
              </p:cNvSpPr>
              <p:nvPr/>
            </p:nvSpPr>
            <p:spPr bwMode="auto">
              <a:xfrm>
                <a:off x="2520" y="1534"/>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79" name="Freeform 330"/>
              <p:cNvSpPr>
                <a:spLocks/>
              </p:cNvSpPr>
              <p:nvPr/>
            </p:nvSpPr>
            <p:spPr bwMode="auto">
              <a:xfrm>
                <a:off x="2516" y="1535"/>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0" name="Freeform 331"/>
              <p:cNvSpPr>
                <a:spLocks/>
              </p:cNvSpPr>
              <p:nvPr/>
            </p:nvSpPr>
            <p:spPr bwMode="auto">
              <a:xfrm>
                <a:off x="2513" y="1536"/>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1" name="Freeform 332"/>
              <p:cNvSpPr>
                <a:spLocks/>
              </p:cNvSpPr>
              <p:nvPr/>
            </p:nvSpPr>
            <p:spPr bwMode="auto">
              <a:xfrm>
                <a:off x="2510" y="1536"/>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2" name="Freeform 333"/>
              <p:cNvSpPr>
                <a:spLocks/>
              </p:cNvSpPr>
              <p:nvPr/>
            </p:nvSpPr>
            <p:spPr bwMode="auto">
              <a:xfrm>
                <a:off x="2507" y="153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3" name="Freeform 334"/>
              <p:cNvSpPr>
                <a:spLocks/>
              </p:cNvSpPr>
              <p:nvPr/>
            </p:nvSpPr>
            <p:spPr bwMode="auto">
              <a:xfrm>
                <a:off x="2504" y="153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4" name="Freeform 335"/>
              <p:cNvSpPr>
                <a:spLocks/>
              </p:cNvSpPr>
              <p:nvPr/>
            </p:nvSpPr>
            <p:spPr bwMode="auto">
              <a:xfrm>
                <a:off x="2500" y="153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5" name="Freeform 336"/>
              <p:cNvSpPr>
                <a:spLocks/>
              </p:cNvSpPr>
              <p:nvPr/>
            </p:nvSpPr>
            <p:spPr bwMode="auto">
              <a:xfrm>
                <a:off x="2497" y="1539"/>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6" name="Freeform 337"/>
              <p:cNvSpPr>
                <a:spLocks/>
              </p:cNvSpPr>
              <p:nvPr/>
            </p:nvSpPr>
            <p:spPr bwMode="auto">
              <a:xfrm>
                <a:off x="2494" y="1539"/>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7" name="Freeform 338"/>
              <p:cNvSpPr>
                <a:spLocks/>
              </p:cNvSpPr>
              <p:nvPr/>
            </p:nvSpPr>
            <p:spPr bwMode="auto">
              <a:xfrm>
                <a:off x="2491" y="153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8" name="Freeform 339"/>
              <p:cNvSpPr>
                <a:spLocks/>
              </p:cNvSpPr>
              <p:nvPr/>
            </p:nvSpPr>
            <p:spPr bwMode="auto">
              <a:xfrm>
                <a:off x="2488" y="153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89" name="Freeform 340"/>
              <p:cNvSpPr>
                <a:spLocks/>
              </p:cNvSpPr>
              <p:nvPr/>
            </p:nvSpPr>
            <p:spPr bwMode="auto">
              <a:xfrm>
                <a:off x="2485" y="1540"/>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0" name="Freeform 341"/>
              <p:cNvSpPr>
                <a:spLocks/>
              </p:cNvSpPr>
              <p:nvPr/>
            </p:nvSpPr>
            <p:spPr bwMode="auto">
              <a:xfrm>
                <a:off x="2482" y="1541"/>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1" name="Freeform 342"/>
              <p:cNvSpPr>
                <a:spLocks/>
              </p:cNvSpPr>
              <p:nvPr/>
            </p:nvSpPr>
            <p:spPr bwMode="auto">
              <a:xfrm>
                <a:off x="2479" y="1541"/>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2" name="Freeform 343"/>
              <p:cNvSpPr>
                <a:spLocks/>
              </p:cNvSpPr>
              <p:nvPr/>
            </p:nvSpPr>
            <p:spPr bwMode="auto">
              <a:xfrm>
                <a:off x="2476" y="154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3" name="Freeform 344"/>
              <p:cNvSpPr>
                <a:spLocks/>
              </p:cNvSpPr>
              <p:nvPr/>
            </p:nvSpPr>
            <p:spPr bwMode="auto">
              <a:xfrm>
                <a:off x="2472" y="154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4" name="Freeform 345"/>
              <p:cNvSpPr>
                <a:spLocks/>
              </p:cNvSpPr>
              <p:nvPr/>
            </p:nvSpPr>
            <p:spPr bwMode="auto">
              <a:xfrm>
                <a:off x="2469" y="154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5" name="Freeform 346"/>
              <p:cNvSpPr>
                <a:spLocks/>
              </p:cNvSpPr>
              <p:nvPr/>
            </p:nvSpPr>
            <p:spPr bwMode="auto">
              <a:xfrm>
                <a:off x="2466" y="154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6" name="Freeform 347"/>
              <p:cNvSpPr>
                <a:spLocks/>
              </p:cNvSpPr>
              <p:nvPr/>
            </p:nvSpPr>
            <p:spPr bwMode="auto">
              <a:xfrm>
                <a:off x="2463" y="154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7" name="Freeform 348"/>
              <p:cNvSpPr>
                <a:spLocks/>
              </p:cNvSpPr>
              <p:nvPr/>
            </p:nvSpPr>
            <p:spPr bwMode="auto">
              <a:xfrm>
                <a:off x="2460" y="1545"/>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8" name="Freeform 349"/>
              <p:cNvSpPr>
                <a:spLocks/>
              </p:cNvSpPr>
              <p:nvPr/>
            </p:nvSpPr>
            <p:spPr bwMode="auto">
              <a:xfrm>
                <a:off x="2456" y="1545"/>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99" name="Freeform 350"/>
              <p:cNvSpPr>
                <a:spLocks/>
              </p:cNvSpPr>
              <p:nvPr/>
            </p:nvSpPr>
            <p:spPr bwMode="auto">
              <a:xfrm>
                <a:off x="2453" y="154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0" name="Freeform 351"/>
              <p:cNvSpPr>
                <a:spLocks/>
              </p:cNvSpPr>
              <p:nvPr/>
            </p:nvSpPr>
            <p:spPr bwMode="auto">
              <a:xfrm>
                <a:off x="2450" y="154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1" name="Freeform 352"/>
              <p:cNvSpPr>
                <a:spLocks/>
              </p:cNvSpPr>
              <p:nvPr/>
            </p:nvSpPr>
            <p:spPr bwMode="auto">
              <a:xfrm>
                <a:off x="2447" y="154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2" name="Freeform 353"/>
              <p:cNvSpPr>
                <a:spLocks/>
              </p:cNvSpPr>
              <p:nvPr/>
            </p:nvSpPr>
            <p:spPr bwMode="auto">
              <a:xfrm>
                <a:off x="2444" y="1547"/>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3" name="Freeform 354"/>
              <p:cNvSpPr>
                <a:spLocks/>
              </p:cNvSpPr>
              <p:nvPr/>
            </p:nvSpPr>
            <p:spPr bwMode="auto">
              <a:xfrm>
                <a:off x="2440" y="1547"/>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4" name="Freeform 355"/>
              <p:cNvSpPr>
                <a:spLocks/>
              </p:cNvSpPr>
              <p:nvPr/>
            </p:nvSpPr>
            <p:spPr bwMode="auto">
              <a:xfrm>
                <a:off x="2437" y="1548"/>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5" name="Freeform 356"/>
              <p:cNvSpPr>
                <a:spLocks/>
              </p:cNvSpPr>
              <p:nvPr/>
            </p:nvSpPr>
            <p:spPr bwMode="auto">
              <a:xfrm>
                <a:off x="2434" y="154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6" name="Freeform 357"/>
              <p:cNvSpPr>
                <a:spLocks/>
              </p:cNvSpPr>
              <p:nvPr/>
            </p:nvSpPr>
            <p:spPr bwMode="auto">
              <a:xfrm>
                <a:off x="2431" y="154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7" name="Freeform 358"/>
              <p:cNvSpPr>
                <a:spLocks/>
              </p:cNvSpPr>
              <p:nvPr/>
            </p:nvSpPr>
            <p:spPr bwMode="auto">
              <a:xfrm>
                <a:off x="2428" y="1550"/>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8" name="Freeform 359"/>
              <p:cNvSpPr>
                <a:spLocks/>
              </p:cNvSpPr>
              <p:nvPr/>
            </p:nvSpPr>
            <p:spPr bwMode="auto">
              <a:xfrm>
                <a:off x="2424" y="155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09" name="Freeform 360"/>
              <p:cNvSpPr>
                <a:spLocks/>
              </p:cNvSpPr>
              <p:nvPr/>
            </p:nvSpPr>
            <p:spPr bwMode="auto">
              <a:xfrm>
                <a:off x="2421" y="1551"/>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0" name="Freeform 361"/>
              <p:cNvSpPr>
                <a:spLocks/>
              </p:cNvSpPr>
              <p:nvPr/>
            </p:nvSpPr>
            <p:spPr bwMode="auto">
              <a:xfrm>
                <a:off x="2418" y="155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1" name="Freeform 362"/>
              <p:cNvSpPr>
                <a:spLocks/>
              </p:cNvSpPr>
              <p:nvPr/>
            </p:nvSpPr>
            <p:spPr bwMode="auto">
              <a:xfrm>
                <a:off x="2415" y="155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2" name="Freeform 363"/>
              <p:cNvSpPr>
                <a:spLocks/>
              </p:cNvSpPr>
              <p:nvPr/>
            </p:nvSpPr>
            <p:spPr bwMode="auto">
              <a:xfrm>
                <a:off x="2413" y="155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3" name="Freeform 364"/>
              <p:cNvSpPr>
                <a:spLocks/>
              </p:cNvSpPr>
              <p:nvPr/>
            </p:nvSpPr>
            <p:spPr bwMode="auto">
              <a:xfrm>
                <a:off x="2409" y="155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4" name="Freeform 365"/>
              <p:cNvSpPr>
                <a:spLocks/>
              </p:cNvSpPr>
              <p:nvPr/>
            </p:nvSpPr>
            <p:spPr bwMode="auto">
              <a:xfrm>
                <a:off x="2406" y="155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5" name="Freeform 366"/>
              <p:cNvSpPr>
                <a:spLocks/>
              </p:cNvSpPr>
              <p:nvPr/>
            </p:nvSpPr>
            <p:spPr bwMode="auto">
              <a:xfrm>
                <a:off x="2403" y="1554"/>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6" name="Freeform 367"/>
              <p:cNvSpPr>
                <a:spLocks/>
              </p:cNvSpPr>
              <p:nvPr/>
            </p:nvSpPr>
            <p:spPr bwMode="auto">
              <a:xfrm>
                <a:off x="2400" y="1554"/>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7" name="Freeform 368"/>
              <p:cNvSpPr>
                <a:spLocks/>
              </p:cNvSpPr>
              <p:nvPr/>
            </p:nvSpPr>
            <p:spPr bwMode="auto">
              <a:xfrm>
                <a:off x="2397" y="155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8" name="Freeform 369"/>
              <p:cNvSpPr>
                <a:spLocks/>
              </p:cNvSpPr>
              <p:nvPr/>
            </p:nvSpPr>
            <p:spPr bwMode="auto">
              <a:xfrm>
                <a:off x="2393" y="155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19" name="Freeform 370"/>
              <p:cNvSpPr>
                <a:spLocks/>
              </p:cNvSpPr>
              <p:nvPr/>
            </p:nvSpPr>
            <p:spPr bwMode="auto">
              <a:xfrm>
                <a:off x="2390" y="155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0" name="Freeform 371"/>
              <p:cNvSpPr>
                <a:spLocks/>
              </p:cNvSpPr>
              <p:nvPr/>
            </p:nvSpPr>
            <p:spPr bwMode="auto">
              <a:xfrm>
                <a:off x="2387" y="1557"/>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1" name="Freeform 372"/>
              <p:cNvSpPr>
                <a:spLocks/>
              </p:cNvSpPr>
              <p:nvPr/>
            </p:nvSpPr>
            <p:spPr bwMode="auto">
              <a:xfrm>
                <a:off x="2384" y="155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2" name="Freeform 373"/>
              <p:cNvSpPr>
                <a:spLocks/>
              </p:cNvSpPr>
              <p:nvPr/>
            </p:nvSpPr>
            <p:spPr bwMode="auto">
              <a:xfrm>
                <a:off x="2381" y="155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3" name="Freeform 374"/>
              <p:cNvSpPr>
                <a:spLocks/>
              </p:cNvSpPr>
              <p:nvPr/>
            </p:nvSpPr>
            <p:spPr bwMode="auto">
              <a:xfrm>
                <a:off x="2377" y="155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4" name="Freeform 375"/>
              <p:cNvSpPr>
                <a:spLocks/>
              </p:cNvSpPr>
              <p:nvPr/>
            </p:nvSpPr>
            <p:spPr bwMode="auto">
              <a:xfrm>
                <a:off x="2374" y="155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5" name="Freeform 376"/>
              <p:cNvSpPr>
                <a:spLocks/>
              </p:cNvSpPr>
              <p:nvPr/>
            </p:nvSpPr>
            <p:spPr bwMode="auto">
              <a:xfrm>
                <a:off x="2371" y="155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6" name="Freeform 377"/>
              <p:cNvSpPr>
                <a:spLocks/>
              </p:cNvSpPr>
              <p:nvPr/>
            </p:nvSpPr>
            <p:spPr bwMode="auto">
              <a:xfrm>
                <a:off x="2368" y="1559"/>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7" name="Freeform 378"/>
              <p:cNvSpPr>
                <a:spLocks/>
              </p:cNvSpPr>
              <p:nvPr/>
            </p:nvSpPr>
            <p:spPr bwMode="auto">
              <a:xfrm>
                <a:off x="2365" y="1560"/>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8" name="Freeform 379"/>
              <p:cNvSpPr>
                <a:spLocks/>
              </p:cNvSpPr>
              <p:nvPr/>
            </p:nvSpPr>
            <p:spPr bwMode="auto">
              <a:xfrm>
                <a:off x="2361" y="1560"/>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29" name="Freeform 380"/>
              <p:cNvSpPr>
                <a:spLocks/>
              </p:cNvSpPr>
              <p:nvPr/>
            </p:nvSpPr>
            <p:spPr bwMode="auto">
              <a:xfrm>
                <a:off x="2358" y="1561"/>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0" name="Freeform 381"/>
              <p:cNvSpPr>
                <a:spLocks/>
              </p:cNvSpPr>
              <p:nvPr/>
            </p:nvSpPr>
            <p:spPr bwMode="auto">
              <a:xfrm>
                <a:off x="2355" y="1562"/>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1" name="Freeform 382"/>
              <p:cNvSpPr>
                <a:spLocks/>
              </p:cNvSpPr>
              <p:nvPr/>
            </p:nvSpPr>
            <p:spPr bwMode="auto">
              <a:xfrm>
                <a:off x="2352" y="156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2" name="Freeform 383"/>
              <p:cNvSpPr>
                <a:spLocks/>
              </p:cNvSpPr>
              <p:nvPr/>
            </p:nvSpPr>
            <p:spPr bwMode="auto">
              <a:xfrm>
                <a:off x="2349" y="156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3" name="Freeform 384"/>
              <p:cNvSpPr>
                <a:spLocks/>
              </p:cNvSpPr>
              <p:nvPr/>
            </p:nvSpPr>
            <p:spPr bwMode="auto">
              <a:xfrm>
                <a:off x="2345" y="156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4" name="Freeform 385"/>
              <p:cNvSpPr>
                <a:spLocks/>
              </p:cNvSpPr>
              <p:nvPr/>
            </p:nvSpPr>
            <p:spPr bwMode="auto">
              <a:xfrm>
                <a:off x="2343" y="156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5" name="Freeform 386"/>
              <p:cNvSpPr>
                <a:spLocks/>
              </p:cNvSpPr>
              <p:nvPr/>
            </p:nvSpPr>
            <p:spPr bwMode="auto">
              <a:xfrm>
                <a:off x="2340" y="156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6" name="Freeform 387"/>
              <p:cNvSpPr>
                <a:spLocks/>
              </p:cNvSpPr>
              <p:nvPr/>
            </p:nvSpPr>
            <p:spPr bwMode="auto">
              <a:xfrm>
                <a:off x="2337" y="156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7" name="Freeform 388"/>
              <p:cNvSpPr>
                <a:spLocks/>
              </p:cNvSpPr>
              <p:nvPr/>
            </p:nvSpPr>
            <p:spPr bwMode="auto">
              <a:xfrm>
                <a:off x="2333" y="156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8" name="Freeform 389"/>
              <p:cNvSpPr>
                <a:spLocks/>
              </p:cNvSpPr>
              <p:nvPr/>
            </p:nvSpPr>
            <p:spPr bwMode="auto">
              <a:xfrm>
                <a:off x="2330" y="1565"/>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39" name="Freeform 390"/>
              <p:cNvSpPr>
                <a:spLocks/>
              </p:cNvSpPr>
              <p:nvPr/>
            </p:nvSpPr>
            <p:spPr bwMode="auto">
              <a:xfrm>
                <a:off x="2327" y="156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0" name="Freeform 391"/>
              <p:cNvSpPr>
                <a:spLocks/>
              </p:cNvSpPr>
              <p:nvPr/>
            </p:nvSpPr>
            <p:spPr bwMode="auto">
              <a:xfrm>
                <a:off x="2324" y="1567"/>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1" name="Freeform 392"/>
              <p:cNvSpPr>
                <a:spLocks/>
              </p:cNvSpPr>
              <p:nvPr/>
            </p:nvSpPr>
            <p:spPr bwMode="auto">
              <a:xfrm>
                <a:off x="2321" y="1567"/>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2" name="Freeform 393"/>
              <p:cNvSpPr>
                <a:spLocks/>
              </p:cNvSpPr>
              <p:nvPr/>
            </p:nvSpPr>
            <p:spPr bwMode="auto">
              <a:xfrm>
                <a:off x="2317" y="156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3" name="Freeform 394"/>
              <p:cNvSpPr>
                <a:spLocks/>
              </p:cNvSpPr>
              <p:nvPr/>
            </p:nvSpPr>
            <p:spPr bwMode="auto">
              <a:xfrm>
                <a:off x="2314" y="1568"/>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4" name="Freeform 395"/>
              <p:cNvSpPr>
                <a:spLocks/>
              </p:cNvSpPr>
              <p:nvPr/>
            </p:nvSpPr>
            <p:spPr bwMode="auto">
              <a:xfrm>
                <a:off x="2311" y="156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5" name="Freeform 396"/>
              <p:cNvSpPr>
                <a:spLocks/>
              </p:cNvSpPr>
              <p:nvPr/>
            </p:nvSpPr>
            <p:spPr bwMode="auto">
              <a:xfrm>
                <a:off x="2308" y="157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6" name="Freeform 397"/>
              <p:cNvSpPr>
                <a:spLocks/>
              </p:cNvSpPr>
              <p:nvPr/>
            </p:nvSpPr>
            <p:spPr bwMode="auto">
              <a:xfrm>
                <a:off x="2305" y="157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7" name="Freeform 398"/>
              <p:cNvSpPr>
                <a:spLocks/>
              </p:cNvSpPr>
              <p:nvPr/>
            </p:nvSpPr>
            <p:spPr bwMode="auto">
              <a:xfrm>
                <a:off x="2301" y="1571"/>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8" name="Freeform 399"/>
              <p:cNvSpPr>
                <a:spLocks/>
              </p:cNvSpPr>
              <p:nvPr/>
            </p:nvSpPr>
            <p:spPr bwMode="auto">
              <a:xfrm>
                <a:off x="2298" y="1571"/>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49" name="Freeform 400"/>
              <p:cNvSpPr>
                <a:spLocks/>
              </p:cNvSpPr>
              <p:nvPr/>
            </p:nvSpPr>
            <p:spPr bwMode="auto">
              <a:xfrm>
                <a:off x="2295" y="157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0" name="Freeform 401"/>
              <p:cNvSpPr>
                <a:spLocks/>
              </p:cNvSpPr>
              <p:nvPr/>
            </p:nvSpPr>
            <p:spPr bwMode="auto">
              <a:xfrm>
                <a:off x="2292" y="157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1" name="Freeform 402"/>
              <p:cNvSpPr>
                <a:spLocks/>
              </p:cNvSpPr>
              <p:nvPr/>
            </p:nvSpPr>
            <p:spPr bwMode="auto">
              <a:xfrm>
                <a:off x="2289" y="157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2" name="Freeform 403"/>
              <p:cNvSpPr>
                <a:spLocks/>
              </p:cNvSpPr>
              <p:nvPr/>
            </p:nvSpPr>
            <p:spPr bwMode="auto">
              <a:xfrm>
                <a:off x="2285" y="1573"/>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3" name="Freeform 404"/>
              <p:cNvSpPr>
                <a:spLocks/>
              </p:cNvSpPr>
              <p:nvPr/>
            </p:nvSpPr>
            <p:spPr bwMode="auto">
              <a:xfrm>
                <a:off x="2282" y="1573"/>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4" name="Freeform 405"/>
              <p:cNvSpPr>
                <a:spLocks/>
              </p:cNvSpPr>
              <p:nvPr/>
            </p:nvSpPr>
            <p:spPr bwMode="auto">
              <a:xfrm>
                <a:off x="2279" y="1574"/>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5" name="Freeform 406"/>
              <p:cNvSpPr>
                <a:spLocks/>
              </p:cNvSpPr>
              <p:nvPr/>
            </p:nvSpPr>
            <p:spPr bwMode="auto">
              <a:xfrm>
                <a:off x="2276" y="157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6" name="Freeform 407"/>
              <p:cNvSpPr>
                <a:spLocks/>
              </p:cNvSpPr>
              <p:nvPr/>
            </p:nvSpPr>
            <p:spPr bwMode="auto">
              <a:xfrm>
                <a:off x="2273" y="1575"/>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7" name="Freeform 408"/>
              <p:cNvSpPr>
                <a:spLocks/>
              </p:cNvSpPr>
              <p:nvPr/>
            </p:nvSpPr>
            <p:spPr bwMode="auto">
              <a:xfrm>
                <a:off x="2270" y="1576"/>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8" name="Freeform 409"/>
              <p:cNvSpPr>
                <a:spLocks/>
              </p:cNvSpPr>
              <p:nvPr/>
            </p:nvSpPr>
            <p:spPr bwMode="auto">
              <a:xfrm>
                <a:off x="2267" y="157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59" name="Freeform 410"/>
              <p:cNvSpPr>
                <a:spLocks/>
              </p:cNvSpPr>
              <p:nvPr/>
            </p:nvSpPr>
            <p:spPr bwMode="auto">
              <a:xfrm>
                <a:off x="2264" y="157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0" name="Freeform 411"/>
              <p:cNvSpPr>
                <a:spLocks/>
              </p:cNvSpPr>
              <p:nvPr/>
            </p:nvSpPr>
            <p:spPr bwMode="auto">
              <a:xfrm>
                <a:off x="2261" y="157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1" name="Freeform 412"/>
              <p:cNvSpPr>
                <a:spLocks/>
              </p:cNvSpPr>
              <p:nvPr/>
            </p:nvSpPr>
            <p:spPr bwMode="auto">
              <a:xfrm>
                <a:off x="2257" y="157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2" name="Freeform 413"/>
              <p:cNvSpPr>
                <a:spLocks/>
              </p:cNvSpPr>
              <p:nvPr/>
            </p:nvSpPr>
            <p:spPr bwMode="auto">
              <a:xfrm>
                <a:off x="2254" y="157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3" name="Freeform 414"/>
              <p:cNvSpPr>
                <a:spLocks/>
              </p:cNvSpPr>
              <p:nvPr/>
            </p:nvSpPr>
            <p:spPr bwMode="auto">
              <a:xfrm>
                <a:off x="2251" y="157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4" name="Freeform 415"/>
              <p:cNvSpPr>
                <a:spLocks/>
              </p:cNvSpPr>
              <p:nvPr/>
            </p:nvSpPr>
            <p:spPr bwMode="auto">
              <a:xfrm>
                <a:off x="2248" y="157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5" name="Freeform 416"/>
              <p:cNvSpPr>
                <a:spLocks/>
              </p:cNvSpPr>
              <p:nvPr/>
            </p:nvSpPr>
            <p:spPr bwMode="auto">
              <a:xfrm>
                <a:off x="2245" y="1580"/>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6" name="Freeform 417"/>
              <p:cNvSpPr>
                <a:spLocks/>
              </p:cNvSpPr>
              <p:nvPr/>
            </p:nvSpPr>
            <p:spPr bwMode="auto">
              <a:xfrm>
                <a:off x="2241" y="158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7" name="Freeform 418"/>
              <p:cNvSpPr>
                <a:spLocks/>
              </p:cNvSpPr>
              <p:nvPr/>
            </p:nvSpPr>
            <p:spPr bwMode="auto">
              <a:xfrm>
                <a:off x="2238" y="158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8" name="Freeform 419"/>
              <p:cNvSpPr>
                <a:spLocks/>
              </p:cNvSpPr>
              <p:nvPr/>
            </p:nvSpPr>
            <p:spPr bwMode="auto">
              <a:xfrm>
                <a:off x="2235" y="158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69" name="Freeform 420"/>
              <p:cNvSpPr>
                <a:spLocks/>
              </p:cNvSpPr>
              <p:nvPr/>
            </p:nvSpPr>
            <p:spPr bwMode="auto">
              <a:xfrm>
                <a:off x="2232" y="158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0" name="Freeform 421"/>
              <p:cNvSpPr>
                <a:spLocks/>
              </p:cNvSpPr>
              <p:nvPr/>
            </p:nvSpPr>
            <p:spPr bwMode="auto">
              <a:xfrm>
                <a:off x="2229" y="1583"/>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1" name="Freeform 422"/>
              <p:cNvSpPr>
                <a:spLocks/>
              </p:cNvSpPr>
              <p:nvPr/>
            </p:nvSpPr>
            <p:spPr bwMode="auto">
              <a:xfrm>
                <a:off x="2225" y="1583"/>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2" name="Freeform 423"/>
              <p:cNvSpPr>
                <a:spLocks/>
              </p:cNvSpPr>
              <p:nvPr/>
            </p:nvSpPr>
            <p:spPr bwMode="auto">
              <a:xfrm>
                <a:off x="2222" y="1584"/>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3" name="Freeform 424"/>
              <p:cNvSpPr>
                <a:spLocks/>
              </p:cNvSpPr>
              <p:nvPr/>
            </p:nvSpPr>
            <p:spPr bwMode="auto">
              <a:xfrm>
                <a:off x="2219" y="1584"/>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4" name="Freeform 425"/>
              <p:cNvSpPr>
                <a:spLocks/>
              </p:cNvSpPr>
              <p:nvPr/>
            </p:nvSpPr>
            <p:spPr bwMode="auto">
              <a:xfrm>
                <a:off x="2216" y="158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5" name="Freeform 426"/>
              <p:cNvSpPr>
                <a:spLocks/>
              </p:cNvSpPr>
              <p:nvPr/>
            </p:nvSpPr>
            <p:spPr bwMode="auto">
              <a:xfrm>
                <a:off x="2213" y="158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6" name="Freeform 427"/>
              <p:cNvSpPr>
                <a:spLocks/>
              </p:cNvSpPr>
              <p:nvPr/>
            </p:nvSpPr>
            <p:spPr bwMode="auto">
              <a:xfrm>
                <a:off x="2209" y="158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7" name="Freeform 428"/>
              <p:cNvSpPr>
                <a:spLocks/>
              </p:cNvSpPr>
              <p:nvPr/>
            </p:nvSpPr>
            <p:spPr bwMode="auto">
              <a:xfrm>
                <a:off x="2206" y="1586"/>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8" name="Freeform 429"/>
              <p:cNvSpPr>
                <a:spLocks/>
              </p:cNvSpPr>
              <p:nvPr/>
            </p:nvSpPr>
            <p:spPr bwMode="auto">
              <a:xfrm>
                <a:off x="2204" y="1586"/>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79" name="Freeform 430"/>
              <p:cNvSpPr>
                <a:spLocks/>
              </p:cNvSpPr>
              <p:nvPr/>
            </p:nvSpPr>
            <p:spPr bwMode="auto">
              <a:xfrm>
                <a:off x="2201" y="1587"/>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0" name="Freeform 431"/>
              <p:cNvSpPr>
                <a:spLocks/>
              </p:cNvSpPr>
              <p:nvPr/>
            </p:nvSpPr>
            <p:spPr bwMode="auto">
              <a:xfrm>
                <a:off x="2198" y="158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1" name="Freeform 432"/>
              <p:cNvSpPr>
                <a:spLocks/>
              </p:cNvSpPr>
              <p:nvPr/>
            </p:nvSpPr>
            <p:spPr bwMode="auto">
              <a:xfrm>
                <a:off x="2194" y="158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2" name="Freeform 433"/>
              <p:cNvSpPr>
                <a:spLocks/>
              </p:cNvSpPr>
              <p:nvPr/>
            </p:nvSpPr>
            <p:spPr bwMode="auto">
              <a:xfrm>
                <a:off x="2191" y="158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3" name="Freeform 434"/>
              <p:cNvSpPr>
                <a:spLocks/>
              </p:cNvSpPr>
              <p:nvPr/>
            </p:nvSpPr>
            <p:spPr bwMode="auto">
              <a:xfrm>
                <a:off x="2188" y="158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4" name="Freeform 435"/>
              <p:cNvSpPr>
                <a:spLocks/>
              </p:cNvSpPr>
              <p:nvPr/>
            </p:nvSpPr>
            <p:spPr bwMode="auto">
              <a:xfrm>
                <a:off x="2185" y="159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5" name="Freeform 436"/>
              <p:cNvSpPr>
                <a:spLocks/>
              </p:cNvSpPr>
              <p:nvPr/>
            </p:nvSpPr>
            <p:spPr bwMode="auto">
              <a:xfrm>
                <a:off x="2182" y="159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6" name="Freeform 437"/>
              <p:cNvSpPr>
                <a:spLocks/>
              </p:cNvSpPr>
              <p:nvPr/>
            </p:nvSpPr>
            <p:spPr bwMode="auto">
              <a:xfrm>
                <a:off x="2178" y="159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7" name="Freeform 438"/>
              <p:cNvSpPr>
                <a:spLocks/>
              </p:cNvSpPr>
              <p:nvPr/>
            </p:nvSpPr>
            <p:spPr bwMode="auto">
              <a:xfrm>
                <a:off x="2175" y="159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8" name="Freeform 439"/>
              <p:cNvSpPr>
                <a:spLocks/>
              </p:cNvSpPr>
              <p:nvPr/>
            </p:nvSpPr>
            <p:spPr bwMode="auto">
              <a:xfrm>
                <a:off x="2172" y="159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89" name="Freeform 440"/>
              <p:cNvSpPr>
                <a:spLocks/>
              </p:cNvSpPr>
              <p:nvPr/>
            </p:nvSpPr>
            <p:spPr bwMode="auto">
              <a:xfrm>
                <a:off x="2169" y="1592"/>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0" name="Freeform 441"/>
              <p:cNvSpPr>
                <a:spLocks/>
              </p:cNvSpPr>
              <p:nvPr/>
            </p:nvSpPr>
            <p:spPr bwMode="auto">
              <a:xfrm>
                <a:off x="2166" y="1593"/>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1" name="Freeform 442"/>
              <p:cNvSpPr>
                <a:spLocks/>
              </p:cNvSpPr>
              <p:nvPr/>
            </p:nvSpPr>
            <p:spPr bwMode="auto">
              <a:xfrm>
                <a:off x="2162" y="1593"/>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2" name="Freeform 443"/>
              <p:cNvSpPr>
                <a:spLocks/>
              </p:cNvSpPr>
              <p:nvPr/>
            </p:nvSpPr>
            <p:spPr bwMode="auto">
              <a:xfrm>
                <a:off x="2159" y="159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3" name="Freeform 444"/>
              <p:cNvSpPr>
                <a:spLocks/>
              </p:cNvSpPr>
              <p:nvPr/>
            </p:nvSpPr>
            <p:spPr bwMode="auto">
              <a:xfrm>
                <a:off x="2156" y="159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4" name="Freeform 445"/>
              <p:cNvSpPr>
                <a:spLocks/>
              </p:cNvSpPr>
              <p:nvPr/>
            </p:nvSpPr>
            <p:spPr bwMode="auto">
              <a:xfrm>
                <a:off x="2153" y="159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5" name="Freeform 446"/>
              <p:cNvSpPr>
                <a:spLocks/>
              </p:cNvSpPr>
              <p:nvPr/>
            </p:nvSpPr>
            <p:spPr bwMode="auto">
              <a:xfrm>
                <a:off x="2150" y="159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6" name="Freeform 447"/>
              <p:cNvSpPr>
                <a:spLocks/>
              </p:cNvSpPr>
              <p:nvPr/>
            </p:nvSpPr>
            <p:spPr bwMode="auto">
              <a:xfrm>
                <a:off x="2146" y="159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7" name="Freeform 448"/>
              <p:cNvSpPr>
                <a:spLocks/>
              </p:cNvSpPr>
              <p:nvPr/>
            </p:nvSpPr>
            <p:spPr bwMode="auto">
              <a:xfrm>
                <a:off x="2143" y="1597"/>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8" name="Freeform 449"/>
              <p:cNvSpPr>
                <a:spLocks/>
              </p:cNvSpPr>
              <p:nvPr/>
            </p:nvSpPr>
            <p:spPr bwMode="auto">
              <a:xfrm>
                <a:off x="2140" y="1597"/>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499" name="Freeform 450"/>
              <p:cNvSpPr>
                <a:spLocks/>
              </p:cNvSpPr>
              <p:nvPr/>
            </p:nvSpPr>
            <p:spPr bwMode="auto">
              <a:xfrm>
                <a:off x="2137" y="159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0" name="Freeform 451"/>
              <p:cNvSpPr>
                <a:spLocks/>
              </p:cNvSpPr>
              <p:nvPr/>
            </p:nvSpPr>
            <p:spPr bwMode="auto">
              <a:xfrm>
                <a:off x="2134" y="159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1" name="Freeform 452"/>
              <p:cNvSpPr>
                <a:spLocks/>
              </p:cNvSpPr>
              <p:nvPr/>
            </p:nvSpPr>
            <p:spPr bwMode="auto">
              <a:xfrm>
                <a:off x="2131" y="1598"/>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2" name="Freeform 453"/>
              <p:cNvSpPr>
                <a:spLocks/>
              </p:cNvSpPr>
              <p:nvPr/>
            </p:nvSpPr>
            <p:spPr bwMode="auto">
              <a:xfrm>
                <a:off x="2128" y="1599"/>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3" name="Freeform 454"/>
              <p:cNvSpPr>
                <a:spLocks/>
              </p:cNvSpPr>
              <p:nvPr/>
            </p:nvSpPr>
            <p:spPr bwMode="auto">
              <a:xfrm>
                <a:off x="2125" y="1599"/>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4" name="Freeform 455"/>
              <p:cNvSpPr>
                <a:spLocks/>
              </p:cNvSpPr>
              <p:nvPr/>
            </p:nvSpPr>
            <p:spPr bwMode="auto">
              <a:xfrm>
                <a:off x="2122" y="1600"/>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5" name="Freeform 456"/>
              <p:cNvSpPr>
                <a:spLocks/>
              </p:cNvSpPr>
              <p:nvPr/>
            </p:nvSpPr>
            <p:spPr bwMode="auto">
              <a:xfrm>
                <a:off x="2118" y="160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6" name="Freeform 457"/>
              <p:cNvSpPr>
                <a:spLocks/>
              </p:cNvSpPr>
              <p:nvPr/>
            </p:nvSpPr>
            <p:spPr bwMode="auto">
              <a:xfrm>
                <a:off x="2115" y="1601"/>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7" name="Freeform 458"/>
              <p:cNvSpPr>
                <a:spLocks/>
              </p:cNvSpPr>
              <p:nvPr/>
            </p:nvSpPr>
            <p:spPr bwMode="auto">
              <a:xfrm>
                <a:off x="2112" y="160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8" name="Freeform 459"/>
              <p:cNvSpPr>
                <a:spLocks/>
              </p:cNvSpPr>
              <p:nvPr/>
            </p:nvSpPr>
            <p:spPr bwMode="auto">
              <a:xfrm>
                <a:off x="2109" y="160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09" name="Freeform 460"/>
              <p:cNvSpPr>
                <a:spLocks/>
              </p:cNvSpPr>
              <p:nvPr/>
            </p:nvSpPr>
            <p:spPr bwMode="auto">
              <a:xfrm>
                <a:off x="2106" y="160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0" name="Freeform 461"/>
              <p:cNvSpPr>
                <a:spLocks/>
              </p:cNvSpPr>
              <p:nvPr/>
            </p:nvSpPr>
            <p:spPr bwMode="auto">
              <a:xfrm>
                <a:off x="2102" y="160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511" name="Freeform 462"/>
              <p:cNvSpPr>
                <a:spLocks/>
              </p:cNvSpPr>
              <p:nvPr/>
            </p:nvSpPr>
            <p:spPr bwMode="auto">
              <a:xfrm>
                <a:off x="2099" y="1604"/>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1664211" name="Freeform 463"/>
            <p:cNvSpPr>
              <a:spLocks/>
            </p:cNvSpPr>
            <p:nvPr/>
          </p:nvSpPr>
          <p:spPr bwMode="auto">
            <a:xfrm>
              <a:off x="2096" y="160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2" name="Freeform 464"/>
            <p:cNvSpPr>
              <a:spLocks/>
            </p:cNvSpPr>
            <p:nvPr/>
          </p:nvSpPr>
          <p:spPr bwMode="auto">
            <a:xfrm>
              <a:off x="2093" y="160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3" name="Freeform 465"/>
            <p:cNvSpPr>
              <a:spLocks/>
            </p:cNvSpPr>
            <p:nvPr/>
          </p:nvSpPr>
          <p:spPr bwMode="auto">
            <a:xfrm>
              <a:off x="2090" y="160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4" name="Freeform 466"/>
            <p:cNvSpPr>
              <a:spLocks/>
            </p:cNvSpPr>
            <p:nvPr/>
          </p:nvSpPr>
          <p:spPr bwMode="auto">
            <a:xfrm>
              <a:off x="2086" y="160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5" name="Freeform 467"/>
            <p:cNvSpPr>
              <a:spLocks/>
            </p:cNvSpPr>
            <p:nvPr/>
          </p:nvSpPr>
          <p:spPr bwMode="auto">
            <a:xfrm>
              <a:off x="2083" y="1606"/>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6" name="Freeform 468"/>
            <p:cNvSpPr>
              <a:spLocks/>
            </p:cNvSpPr>
            <p:nvPr/>
          </p:nvSpPr>
          <p:spPr bwMode="auto">
            <a:xfrm>
              <a:off x="2080" y="1607"/>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7" name="Freeform 469"/>
            <p:cNvSpPr>
              <a:spLocks/>
            </p:cNvSpPr>
            <p:nvPr/>
          </p:nvSpPr>
          <p:spPr bwMode="auto">
            <a:xfrm>
              <a:off x="2077" y="160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8" name="Freeform 470"/>
            <p:cNvSpPr>
              <a:spLocks/>
            </p:cNvSpPr>
            <p:nvPr/>
          </p:nvSpPr>
          <p:spPr bwMode="auto">
            <a:xfrm>
              <a:off x="2074" y="160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19" name="Freeform 471"/>
            <p:cNvSpPr>
              <a:spLocks/>
            </p:cNvSpPr>
            <p:nvPr/>
          </p:nvSpPr>
          <p:spPr bwMode="auto">
            <a:xfrm>
              <a:off x="2070" y="160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0" name="Freeform 472"/>
            <p:cNvSpPr>
              <a:spLocks/>
            </p:cNvSpPr>
            <p:nvPr/>
          </p:nvSpPr>
          <p:spPr bwMode="auto">
            <a:xfrm>
              <a:off x="2067" y="1609"/>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1" name="Freeform 473"/>
            <p:cNvSpPr>
              <a:spLocks/>
            </p:cNvSpPr>
            <p:nvPr/>
          </p:nvSpPr>
          <p:spPr bwMode="auto">
            <a:xfrm>
              <a:off x="2065" y="161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2" name="Freeform 474"/>
            <p:cNvSpPr>
              <a:spLocks/>
            </p:cNvSpPr>
            <p:nvPr/>
          </p:nvSpPr>
          <p:spPr bwMode="auto">
            <a:xfrm>
              <a:off x="2062" y="161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3" name="Freeform 475"/>
            <p:cNvSpPr>
              <a:spLocks/>
            </p:cNvSpPr>
            <p:nvPr/>
          </p:nvSpPr>
          <p:spPr bwMode="auto">
            <a:xfrm>
              <a:off x="2058" y="161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4" name="Freeform 476"/>
            <p:cNvSpPr>
              <a:spLocks/>
            </p:cNvSpPr>
            <p:nvPr/>
          </p:nvSpPr>
          <p:spPr bwMode="auto">
            <a:xfrm>
              <a:off x="2055" y="1610"/>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5" name="Freeform 477"/>
            <p:cNvSpPr>
              <a:spLocks/>
            </p:cNvSpPr>
            <p:nvPr/>
          </p:nvSpPr>
          <p:spPr bwMode="auto">
            <a:xfrm>
              <a:off x="2052" y="161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6" name="Freeform 478"/>
            <p:cNvSpPr>
              <a:spLocks/>
            </p:cNvSpPr>
            <p:nvPr/>
          </p:nvSpPr>
          <p:spPr bwMode="auto">
            <a:xfrm>
              <a:off x="2049" y="1612"/>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7" name="Freeform 479"/>
            <p:cNvSpPr>
              <a:spLocks/>
            </p:cNvSpPr>
            <p:nvPr/>
          </p:nvSpPr>
          <p:spPr bwMode="auto">
            <a:xfrm>
              <a:off x="2046" y="1612"/>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8" name="Freeform 480"/>
            <p:cNvSpPr>
              <a:spLocks/>
            </p:cNvSpPr>
            <p:nvPr/>
          </p:nvSpPr>
          <p:spPr bwMode="auto">
            <a:xfrm>
              <a:off x="2042" y="161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29" name="Freeform 481"/>
            <p:cNvSpPr>
              <a:spLocks/>
            </p:cNvSpPr>
            <p:nvPr/>
          </p:nvSpPr>
          <p:spPr bwMode="auto">
            <a:xfrm>
              <a:off x="2039" y="161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0" name="Freeform 482"/>
            <p:cNvSpPr>
              <a:spLocks/>
            </p:cNvSpPr>
            <p:nvPr/>
          </p:nvSpPr>
          <p:spPr bwMode="auto">
            <a:xfrm>
              <a:off x="2036" y="161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1" name="Freeform 483"/>
            <p:cNvSpPr>
              <a:spLocks/>
            </p:cNvSpPr>
            <p:nvPr/>
          </p:nvSpPr>
          <p:spPr bwMode="auto">
            <a:xfrm>
              <a:off x="2033" y="161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2" name="Freeform 484"/>
            <p:cNvSpPr>
              <a:spLocks/>
            </p:cNvSpPr>
            <p:nvPr/>
          </p:nvSpPr>
          <p:spPr bwMode="auto">
            <a:xfrm>
              <a:off x="2030" y="161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3" name="Freeform 485"/>
            <p:cNvSpPr>
              <a:spLocks/>
            </p:cNvSpPr>
            <p:nvPr/>
          </p:nvSpPr>
          <p:spPr bwMode="auto">
            <a:xfrm>
              <a:off x="2026" y="161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4" name="Freeform 486"/>
            <p:cNvSpPr>
              <a:spLocks/>
            </p:cNvSpPr>
            <p:nvPr/>
          </p:nvSpPr>
          <p:spPr bwMode="auto">
            <a:xfrm>
              <a:off x="2023" y="161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5" name="Freeform 487"/>
            <p:cNvSpPr>
              <a:spLocks/>
            </p:cNvSpPr>
            <p:nvPr/>
          </p:nvSpPr>
          <p:spPr bwMode="auto">
            <a:xfrm>
              <a:off x="2020" y="1617"/>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6" name="Freeform 488"/>
            <p:cNvSpPr>
              <a:spLocks/>
            </p:cNvSpPr>
            <p:nvPr/>
          </p:nvSpPr>
          <p:spPr bwMode="auto">
            <a:xfrm>
              <a:off x="2017" y="161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7" name="Freeform 489"/>
            <p:cNvSpPr>
              <a:spLocks/>
            </p:cNvSpPr>
            <p:nvPr/>
          </p:nvSpPr>
          <p:spPr bwMode="auto">
            <a:xfrm>
              <a:off x="2014" y="1617"/>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8" name="Freeform 490"/>
            <p:cNvSpPr>
              <a:spLocks/>
            </p:cNvSpPr>
            <p:nvPr/>
          </p:nvSpPr>
          <p:spPr bwMode="auto">
            <a:xfrm>
              <a:off x="2010" y="161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39" name="Freeform 491"/>
            <p:cNvSpPr>
              <a:spLocks/>
            </p:cNvSpPr>
            <p:nvPr/>
          </p:nvSpPr>
          <p:spPr bwMode="auto">
            <a:xfrm>
              <a:off x="2007" y="161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0" name="Freeform 492"/>
            <p:cNvSpPr>
              <a:spLocks/>
            </p:cNvSpPr>
            <p:nvPr/>
          </p:nvSpPr>
          <p:spPr bwMode="auto">
            <a:xfrm>
              <a:off x="2004" y="1619"/>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1" name="Freeform 493"/>
            <p:cNvSpPr>
              <a:spLocks/>
            </p:cNvSpPr>
            <p:nvPr/>
          </p:nvSpPr>
          <p:spPr bwMode="auto">
            <a:xfrm>
              <a:off x="2001" y="162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2" name="Freeform 494"/>
            <p:cNvSpPr>
              <a:spLocks/>
            </p:cNvSpPr>
            <p:nvPr/>
          </p:nvSpPr>
          <p:spPr bwMode="auto">
            <a:xfrm>
              <a:off x="1998" y="1620"/>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3" name="Freeform 495"/>
            <p:cNvSpPr>
              <a:spLocks/>
            </p:cNvSpPr>
            <p:nvPr/>
          </p:nvSpPr>
          <p:spPr bwMode="auto">
            <a:xfrm>
              <a:off x="1994" y="162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4" name="Freeform 496"/>
            <p:cNvSpPr>
              <a:spLocks/>
            </p:cNvSpPr>
            <p:nvPr/>
          </p:nvSpPr>
          <p:spPr bwMode="auto">
            <a:xfrm>
              <a:off x="1992" y="162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5" name="Freeform 497"/>
            <p:cNvSpPr>
              <a:spLocks/>
            </p:cNvSpPr>
            <p:nvPr/>
          </p:nvSpPr>
          <p:spPr bwMode="auto">
            <a:xfrm>
              <a:off x="1989" y="162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6" name="Freeform 498"/>
            <p:cNvSpPr>
              <a:spLocks/>
            </p:cNvSpPr>
            <p:nvPr/>
          </p:nvSpPr>
          <p:spPr bwMode="auto">
            <a:xfrm>
              <a:off x="1986" y="1623"/>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7" name="Freeform 499"/>
            <p:cNvSpPr>
              <a:spLocks/>
            </p:cNvSpPr>
            <p:nvPr/>
          </p:nvSpPr>
          <p:spPr bwMode="auto">
            <a:xfrm>
              <a:off x="1983" y="162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8" name="Freeform 500"/>
            <p:cNvSpPr>
              <a:spLocks/>
            </p:cNvSpPr>
            <p:nvPr/>
          </p:nvSpPr>
          <p:spPr bwMode="auto">
            <a:xfrm>
              <a:off x="1979" y="162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49" name="Freeform 501"/>
            <p:cNvSpPr>
              <a:spLocks/>
            </p:cNvSpPr>
            <p:nvPr/>
          </p:nvSpPr>
          <p:spPr bwMode="auto">
            <a:xfrm>
              <a:off x="1976" y="162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0" name="Freeform 502"/>
            <p:cNvSpPr>
              <a:spLocks/>
            </p:cNvSpPr>
            <p:nvPr/>
          </p:nvSpPr>
          <p:spPr bwMode="auto">
            <a:xfrm>
              <a:off x="1973" y="162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1" name="Freeform 503"/>
            <p:cNvSpPr>
              <a:spLocks/>
            </p:cNvSpPr>
            <p:nvPr/>
          </p:nvSpPr>
          <p:spPr bwMode="auto">
            <a:xfrm>
              <a:off x="1970" y="1625"/>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2" name="Freeform 504"/>
            <p:cNvSpPr>
              <a:spLocks/>
            </p:cNvSpPr>
            <p:nvPr/>
          </p:nvSpPr>
          <p:spPr bwMode="auto">
            <a:xfrm>
              <a:off x="1967" y="1625"/>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3" name="Freeform 505"/>
            <p:cNvSpPr>
              <a:spLocks/>
            </p:cNvSpPr>
            <p:nvPr/>
          </p:nvSpPr>
          <p:spPr bwMode="auto">
            <a:xfrm>
              <a:off x="1963" y="1626"/>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4" name="Freeform 506"/>
            <p:cNvSpPr>
              <a:spLocks/>
            </p:cNvSpPr>
            <p:nvPr/>
          </p:nvSpPr>
          <p:spPr bwMode="auto">
            <a:xfrm>
              <a:off x="1960" y="1626"/>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5" name="Freeform 507"/>
            <p:cNvSpPr>
              <a:spLocks/>
            </p:cNvSpPr>
            <p:nvPr/>
          </p:nvSpPr>
          <p:spPr bwMode="auto">
            <a:xfrm>
              <a:off x="1957" y="1627"/>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6" name="Freeform 508"/>
            <p:cNvSpPr>
              <a:spLocks/>
            </p:cNvSpPr>
            <p:nvPr/>
          </p:nvSpPr>
          <p:spPr bwMode="auto">
            <a:xfrm>
              <a:off x="1954" y="1628"/>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7" name="Freeform 509"/>
            <p:cNvSpPr>
              <a:spLocks/>
            </p:cNvSpPr>
            <p:nvPr/>
          </p:nvSpPr>
          <p:spPr bwMode="auto">
            <a:xfrm>
              <a:off x="1951" y="162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8" name="Freeform 510"/>
            <p:cNvSpPr>
              <a:spLocks/>
            </p:cNvSpPr>
            <p:nvPr/>
          </p:nvSpPr>
          <p:spPr bwMode="auto">
            <a:xfrm>
              <a:off x="1947" y="1629"/>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59" name="Freeform 511"/>
            <p:cNvSpPr>
              <a:spLocks/>
            </p:cNvSpPr>
            <p:nvPr/>
          </p:nvSpPr>
          <p:spPr bwMode="auto">
            <a:xfrm>
              <a:off x="1944" y="1629"/>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0" name="Freeform 512"/>
            <p:cNvSpPr>
              <a:spLocks/>
            </p:cNvSpPr>
            <p:nvPr/>
          </p:nvSpPr>
          <p:spPr bwMode="auto">
            <a:xfrm>
              <a:off x="1941" y="1630"/>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1" name="Freeform 513"/>
            <p:cNvSpPr>
              <a:spLocks/>
            </p:cNvSpPr>
            <p:nvPr/>
          </p:nvSpPr>
          <p:spPr bwMode="auto">
            <a:xfrm>
              <a:off x="1938" y="1630"/>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2" name="Freeform 514"/>
            <p:cNvSpPr>
              <a:spLocks/>
            </p:cNvSpPr>
            <p:nvPr/>
          </p:nvSpPr>
          <p:spPr bwMode="auto">
            <a:xfrm>
              <a:off x="1935" y="163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3" name="Freeform 515"/>
            <p:cNvSpPr>
              <a:spLocks/>
            </p:cNvSpPr>
            <p:nvPr/>
          </p:nvSpPr>
          <p:spPr bwMode="auto">
            <a:xfrm>
              <a:off x="1931" y="163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4" name="Freeform 516"/>
            <p:cNvSpPr>
              <a:spLocks/>
            </p:cNvSpPr>
            <p:nvPr/>
          </p:nvSpPr>
          <p:spPr bwMode="auto">
            <a:xfrm>
              <a:off x="1928" y="1631"/>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5" name="Freeform 517"/>
            <p:cNvSpPr>
              <a:spLocks/>
            </p:cNvSpPr>
            <p:nvPr/>
          </p:nvSpPr>
          <p:spPr bwMode="auto">
            <a:xfrm>
              <a:off x="1925" y="163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6" name="Freeform 518"/>
            <p:cNvSpPr>
              <a:spLocks/>
            </p:cNvSpPr>
            <p:nvPr/>
          </p:nvSpPr>
          <p:spPr bwMode="auto">
            <a:xfrm>
              <a:off x="1923" y="163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7" name="Freeform 519"/>
            <p:cNvSpPr>
              <a:spLocks/>
            </p:cNvSpPr>
            <p:nvPr/>
          </p:nvSpPr>
          <p:spPr bwMode="auto">
            <a:xfrm>
              <a:off x="1919" y="163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8" name="Freeform 520"/>
            <p:cNvSpPr>
              <a:spLocks/>
            </p:cNvSpPr>
            <p:nvPr/>
          </p:nvSpPr>
          <p:spPr bwMode="auto">
            <a:xfrm>
              <a:off x="1916" y="1634"/>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69" name="Freeform 521"/>
            <p:cNvSpPr>
              <a:spLocks/>
            </p:cNvSpPr>
            <p:nvPr/>
          </p:nvSpPr>
          <p:spPr bwMode="auto">
            <a:xfrm>
              <a:off x="1913" y="163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0" name="Freeform 522"/>
            <p:cNvSpPr>
              <a:spLocks/>
            </p:cNvSpPr>
            <p:nvPr/>
          </p:nvSpPr>
          <p:spPr bwMode="auto">
            <a:xfrm>
              <a:off x="1910" y="163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1" name="Freeform 523"/>
            <p:cNvSpPr>
              <a:spLocks/>
            </p:cNvSpPr>
            <p:nvPr/>
          </p:nvSpPr>
          <p:spPr bwMode="auto">
            <a:xfrm>
              <a:off x="1907" y="163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2" name="Freeform 524"/>
            <p:cNvSpPr>
              <a:spLocks/>
            </p:cNvSpPr>
            <p:nvPr/>
          </p:nvSpPr>
          <p:spPr bwMode="auto">
            <a:xfrm>
              <a:off x="1903" y="1636"/>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3" name="Freeform 525"/>
            <p:cNvSpPr>
              <a:spLocks/>
            </p:cNvSpPr>
            <p:nvPr/>
          </p:nvSpPr>
          <p:spPr bwMode="auto">
            <a:xfrm>
              <a:off x="1900" y="1636"/>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4" name="Freeform 526"/>
            <p:cNvSpPr>
              <a:spLocks/>
            </p:cNvSpPr>
            <p:nvPr/>
          </p:nvSpPr>
          <p:spPr bwMode="auto">
            <a:xfrm>
              <a:off x="1897" y="163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5" name="Freeform 527"/>
            <p:cNvSpPr>
              <a:spLocks/>
            </p:cNvSpPr>
            <p:nvPr/>
          </p:nvSpPr>
          <p:spPr bwMode="auto">
            <a:xfrm>
              <a:off x="1894" y="163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6" name="Freeform 528"/>
            <p:cNvSpPr>
              <a:spLocks/>
            </p:cNvSpPr>
            <p:nvPr/>
          </p:nvSpPr>
          <p:spPr bwMode="auto">
            <a:xfrm>
              <a:off x="1891" y="1638"/>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7" name="Freeform 529"/>
            <p:cNvSpPr>
              <a:spLocks/>
            </p:cNvSpPr>
            <p:nvPr/>
          </p:nvSpPr>
          <p:spPr bwMode="auto">
            <a:xfrm>
              <a:off x="1887" y="1638"/>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8" name="Freeform 530"/>
            <p:cNvSpPr>
              <a:spLocks/>
            </p:cNvSpPr>
            <p:nvPr/>
          </p:nvSpPr>
          <p:spPr bwMode="auto">
            <a:xfrm>
              <a:off x="1884" y="1639"/>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79" name="Freeform 531"/>
            <p:cNvSpPr>
              <a:spLocks/>
            </p:cNvSpPr>
            <p:nvPr/>
          </p:nvSpPr>
          <p:spPr bwMode="auto">
            <a:xfrm>
              <a:off x="1881" y="1639"/>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0" name="Freeform 532"/>
            <p:cNvSpPr>
              <a:spLocks/>
            </p:cNvSpPr>
            <p:nvPr/>
          </p:nvSpPr>
          <p:spPr bwMode="auto">
            <a:xfrm>
              <a:off x="1878" y="164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1" name="Freeform 533"/>
            <p:cNvSpPr>
              <a:spLocks/>
            </p:cNvSpPr>
            <p:nvPr/>
          </p:nvSpPr>
          <p:spPr bwMode="auto">
            <a:xfrm>
              <a:off x="1875" y="164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2" name="Freeform 534"/>
            <p:cNvSpPr>
              <a:spLocks/>
            </p:cNvSpPr>
            <p:nvPr/>
          </p:nvSpPr>
          <p:spPr bwMode="auto">
            <a:xfrm>
              <a:off x="1871" y="164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3" name="Freeform 535"/>
            <p:cNvSpPr>
              <a:spLocks/>
            </p:cNvSpPr>
            <p:nvPr/>
          </p:nvSpPr>
          <p:spPr bwMode="auto">
            <a:xfrm>
              <a:off x="1868" y="1642"/>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4" name="Freeform 536"/>
            <p:cNvSpPr>
              <a:spLocks/>
            </p:cNvSpPr>
            <p:nvPr/>
          </p:nvSpPr>
          <p:spPr bwMode="auto">
            <a:xfrm>
              <a:off x="1865" y="164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5" name="Freeform 537"/>
            <p:cNvSpPr>
              <a:spLocks/>
            </p:cNvSpPr>
            <p:nvPr/>
          </p:nvSpPr>
          <p:spPr bwMode="auto">
            <a:xfrm>
              <a:off x="1862" y="164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6" name="Freeform 538"/>
            <p:cNvSpPr>
              <a:spLocks/>
            </p:cNvSpPr>
            <p:nvPr/>
          </p:nvSpPr>
          <p:spPr bwMode="auto">
            <a:xfrm>
              <a:off x="1859" y="164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7" name="Freeform 539"/>
            <p:cNvSpPr>
              <a:spLocks/>
            </p:cNvSpPr>
            <p:nvPr/>
          </p:nvSpPr>
          <p:spPr bwMode="auto">
            <a:xfrm>
              <a:off x="1855" y="164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8" name="Freeform 540"/>
            <p:cNvSpPr>
              <a:spLocks/>
            </p:cNvSpPr>
            <p:nvPr/>
          </p:nvSpPr>
          <p:spPr bwMode="auto">
            <a:xfrm>
              <a:off x="1853" y="164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89" name="Freeform 541"/>
            <p:cNvSpPr>
              <a:spLocks/>
            </p:cNvSpPr>
            <p:nvPr/>
          </p:nvSpPr>
          <p:spPr bwMode="auto">
            <a:xfrm>
              <a:off x="1850" y="164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0" name="Freeform 542"/>
            <p:cNvSpPr>
              <a:spLocks/>
            </p:cNvSpPr>
            <p:nvPr/>
          </p:nvSpPr>
          <p:spPr bwMode="auto">
            <a:xfrm>
              <a:off x="1847" y="1645"/>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1" name="Freeform 543"/>
            <p:cNvSpPr>
              <a:spLocks/>
            </p:cNvSpPr>
            <p:nvPr/>
          </p:nvSpPr>
          <p:spPr bwMode="auto">
            <a:xfrm>
              <a:off x="1843" y="164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2" name="Freeform 544"/>
            <p:cNvSpPr>
              <a:spLocks/>
            </p:cNvSpPr>
            <p:nvPr/>
          </p:nvSpPr>
          <p:spPr bwMode="auto">
            <a:xfrm>
              <a:off x="1840" y="1646"/>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3" name="Freeform 545"/>
            <p:cNvSpPr>
              <a:spLocks/>
            </p:cNvSpPr>
            <p:nvPr/>
          </p:nvSpPr>
          <p:spPr bwMode="auto">
            <a:xfrm>
              <a:off x="1837" y="164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4" name="Freeform 546"/>
            <p:cNvSpPr>
              <a:spLocks/>
            </p:cNvSpPr>
            <p:nvPr/>
          </p:nvSpPr>
          <p:spPr bwMode="auto">
            <a:xfrm>
              <a:off x="1834" y="164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5" name="Freeform 547"/>
            <p:cNvSpPr>
              <a:spLocks/>
            </p:cNvSpPr>
            <p:nvPr/>
          </p:nvSpPr>
          <p:spPr bwMode="auto">
            <a:xfrm>
              <a:off x="1831" y="164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6" name="Freeform 548"/>
            <p:cNvSpPr>
              <a:spLocks/>
            </p:cNvSpPr>
            <p:nvPr/>
          </p:nvSpPr>
          <p:spPr bwMode="auto">
            <a:xfrm>
              <a:off x="1827" y="1649"/>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7" name="Freeform 549"/>
            <p:cNvSpPr>
              <a:spLocks/>
            </p:cNvSpPr>
            <p:nvPr/>
          </p:nvSpPr>
          <p:spPr bwMode="auto">
            <a:xfrm>
              <a:off x="1824" y="1649"/>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8" name="Freeform 550"/>
            <p:cNvSpPr>
              <a:spLocks/>
            </p:cNvSpPr>
            <p:nvPr/>
          </p:nvSpPr>
          <p:spPr bwMode="auto">
            <a:xfrm>
              <a:off x="1821" y="164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99" name="Freeform 551"/>
            <p:cNvSpPr>
              <a:spLocks/>
            </p:cNvSpPr>
            <p:nvPr/>
          </p:nvSpPr>
          <p:spPr bwMode="auto">
            <a:xfrm>
              <a:off x="1818" y="164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0" name="Freeform 552"/>
            <p:cNvSpPr>
              <a:spLocks/>
            </p:cNvSpPr>
            <p:nvPr/>
          </p:nvSpPr>
          <p:spPr bwMode="auto">
            <a:xfrm>
              <a:off x="1815" y="1650"/>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1" name="Freeform 553"/>
            <p:cNvSpPr>
              <a:spLocks/>
            </p:cNvSpPr>
            <p:nvPr/>
          </p:nvSpPr>
          <p:spPr bwMode="auto">
            <a:xfrm>
              <a:off x="1811" y="1651"/>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2" name="Freeform 554"/>
            <p:cNvSpPr>
              <a:spLocks/>
            </p:cNvSpPr>
            <p:nvPr/>
          </p:nvSpPr>
          <p:spPr bwMode="auto">
            <a:xfrm>
              <a:off x="1808" y="1651"/>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3" name="Freeform 555"/>
            <p:cNvSpPr>
              <a:spLocks/>
            </p:cNvSpPr>
            <p:nvPr/>
          </p:nvSpPr>
          <p:spPr bwMode="auto">
            <a:xfrm>
              <a:off x="1805" y="165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4" name="Freeform 556"/>
            <p:cNvSpPr>
              <a:spLocks/>
            </p:cNvSpPr>
            <p:nvPr/>
          </p:nvSpPr>
          <p:spPr bwMode="auto">
            <a:xfrm>
              <a:off x="1802" y="1652"/>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5" name="Freeform 557"/>
            <p:cNvSpPr>
              <a:spLocks/>
            </p:cNvSpPr>
            <p:nvPr/>
          </p:nvSpPr>
          <p:spPr bwMode="auto">
            <a:xfrm>
              <a:off x="1799" y="1653"/>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6" name="Freeform 558"/>
            <p:cNvSpPr>
              <a:spLocks/>
            </p:cNvSpPr>
            <p:nvPr/>
          </p:nvSpPr>
          <p:spPr bwMode="auto">
            <a:xfrm>
              <a:off x="1795" y="165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7" name="Freeform 559"/>
            <p:cNvSpPr>
              <a:spLocks/>
            </p:cNvSpPr>
            <p:nvPr/>
          </p:nvSpPr>
          <p:spPr bwMode="auto">
            <a:xfrm>
              <a:off x="1792" y="165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8" name="Freeform 560"/>
            <p:cNvSpPr>
              <a:spLocks/>
            </p:cNvSpPr>
            <p:nvPr/>
          </p:nvSpPr>
          <p:spPr bwMode="auto">
            <a:xfrm>
              <a:off x="1789" y="1655"/>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09" name="Freeform 561"/>
            <p:cNvSpPr>
              <a:spLocks/>
            </p:cNvSpPr>
            <p:nvPr/>
          </p:nvSpPr>
          <p:spPr bwMode="auto">
            <a:xfrm>
              <a:off x="1786" y="165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0" name="Freeform 562"/>
            <p:cNvSpPr>
              <a:spLocks/>
            </p:cNvSpPr>
            <p:nvPr/>
          </p:nvSpPr>
          <p:spPr bwMode="auto">
            <a:xfrm>
              <a:off x="1783" y="1656"/>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311" name="Freeform 563"/>
            <p:cNvSpPr>
              <a:spLocks/>
            </p:cNvSpPr>
            <p:nvPr/>
          </p:nvSpPr>
          <p:spPr bwMode="auto">
            <a:xfrm>
              <a:off x="1780" y="165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1" name="Group 564"/>
          <p:cNvGrpSpPr>
            <a:grpSpLocks/>
          </p:cNvGrpSpPr>
          <p:nvPr/>
        </p:nvGrpSpPr>
        <p:grpSpPr bwMode="auto">
          <a:xfrm>
            <a:off x="5334000" y="2216150"/>
            <a:ext cx="153988" cy="412750"/>
            <a:chOff x="3360" y="1396"/>
            <a:chExt cx="97" cy="260"/>
          </a:xfrm>
        </p:grpSpPr>
        <p:sp>
          <p:nvSpPr>
            <p:cNvPr id="1664128" name="Freeform 565"/>
            <p:cNvSpPr>
              <a:spLocks/>
            </p:cNvSpPr>
            <p:nvPr/>
          </p:nvSpPr>
          <p:spPr bwMode="auto">
            <a:xfrm>
              <a:off x="3360" y="1396"/>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2"/>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9" name="Freeform 566"/>
            <p:cNvSpPr>
              <a:spLocks/>
            </p:cNvSpPr>
            <p:nvPr/>
          </p:nvSpPr>
          <p:spPr bwMode="auto">
            <a:xfrm>
              <a:off x="3361" y="1400"/>
              <a:ext cx="2" cy="2"/>
            </a:xfrm>
            <a:custGeom>
              <a:avLst/>
              <a:gdLst>
                <a:gd name="T0" fmla="*/ 1 w 4"/>
                <a:gd name="T1" fmla="*/ 1 h 3"/>
                <a:gd name="T2" fmla="*/ 1 w 4"/>
                <a:gd name="T3" fmla="*/ 0 h 3"/>
                <a:gd name="T4" fmla="*/ 1 w 4"/>
                <a:gd name="T5" fmla="*/ 0 h 3"/>
                <a:gd name="T6" fmla="*/ 0 w 4"/>
                <a:gd name="T7" fmla="*/ 1 h 3"/>
                <a:gd name="T8" fmla="*/ 0 w 4"/>
                <a:gd name="T9" fmla="*/ 1 h 3"/>
                <a:gd name="T10" fmla="*/ 1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0" name="Freeform 567"/>
            <p:cNvSpPr>
              <a:spLocks/>
            </p:cNvSpPr>
            <p:nvPr/>
          </p:nvSpPr>
          <p:spPr bwMode="auto">
            <a:xfrm>
              <a:off x="3363" y="1402"/>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1" name="Freeform 568"/>
            <p:cNvSpPr>
              <a:spLocks/>
            </p:cNvSpPr>
            <p:nvPr/>
          </p:nvSpPr>
          <p:spPr bwMode="auto">
            <a:xfrm>
              <a:off x="3364" y="1406"/>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2" name="Freeform 569"/>
            <p:cNvSpPr>
              <a:spLocks/>
            </p:cNvSpPr>
            <p:nvPr/>
          </p:nvSpPr>
          <p:spPr bwMode="auto">
            <a:xfrm>
              <a:off x="3365" y="1409"/>
              <a:ext cx="2" cy="2"/>
            </a:xfrm>
            <a:custGeom>
              <a:avLst/>
              <a:gdLst>
                <a:gd name="T0" fmla="*/ 1 w 4"/>
                <a:gd name="T1" fmla="*/ 1 h 3"/>
                <a:gd name="T2" fmla="*/ 1 w 4"/>
                <a:gd name="T3" fmla="*/ 0 h 3"/>
                <a:gd name="T4" fmla="*/ 0 w 4"/>
                <a:gd name="T5" fmla="*/ 0 h 3"/>
                <a:gd name="T6" fmla="*/ 0 w 4"/>
                <a:gd name="T7" fmla="*/ 1 h 3"/>
                <a:gd name="T8" fmla="*/ 0 w 4"/>
                <a:gd name="T9" fmla="*/ 1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2" y="0"/>
                  </a:lnTo>
                  <a:lnTo>
                    <a:pt x="0" y="0"/>
                  </a:lnTo>
                  <a:lnTo>
                    <a:pt x="0" y="2"/>
                  </a:lnTo>
                  <a:lnTo>
                    <a:pt x="0" y="3"/>
                  </a:lnTo>
                  <a:lnTo>
                    <a:pt x="2"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3" name="Freeform 570"/>
            <p:cNvSpPr>
              <a:spLocks/>
            </p:cNvSpPr>
            <p:nvPr/>
          </p:nvSpPr>
          <p:spPr bwMode="auto">
            <a:xfrm>
              <a:off x="3366" y="1413"/>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0"/>
                  </a:lnTo>
                  <a:lnTo>
                    <a:pt x="2" y="0"/>
                  </a:lnTo>
                  <a:lnTo>
                    <a:pt x="0" y="1"/>
                  </a:lnTo>
                  <a:lnTo>
                    <a:pt x="2" y="3"/>
                  </a:lnTo>
                  <a:lnTo>
                    <a:pt x="3"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4" name="Freeform 571"/>
            <p:cNvSpPr>
              <a:spLocks/>
            </p:cNvSpPr>
            <p:nvPr/>
          </p:nvSpPr>
          <p:spPr bwMode="auto">
            <a:xfrm>
              <a:off x="3368" y="1415"/>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0"/>
                  </a:lnTo>
                  <a:lnTo>
                    <a:pt x="0" y="0"/>
                  </a:lnTo>
                  <a:lnTo>
                    <a:pt x="0" y="2"/>
                  </a:lnTo>
                  <a:lnTo>
                    <a:pt x="0" y="3"/>
                  </a:lnTo>
                  <a:lnTo>
                    <a:pt x="2"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5" name="Freeform 572"/>
            <p:cNvSpPr>
              <a:spLocks/>
            </p:cNvSpPr>
            <p:nvPr/>
          </p:nvSpPr>
          <p:spPr bwMode="auto">
            <a:xfrm>
              <a:off x="3368" y="1419"/>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6" name="Freeform 573"/>
            <p:cNvSpPr>
              <a:spLocks/>
            </p:cNvSpPr>
            <p:nvPr/>
          </p:nvSpPr>
          <p:spPr bwMode="auto">
            <a:xfrm>
              <a:off x="3370" y="1422"/>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0"/>
                  </a:lnTo>
                  <a:lnTo>
                    <a:pt x="0" y="0"/>
                  </a:lnTo>
                  <a:lnTo>
                    <a:pt x="0" y="2"/>
                  </a:lnTo>
                  <a:lnTo>
                    <a:pt x="0" y="3"/>
                  </a:lnTo>
                  <a:lnTo>
                    <a:pt x="2"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7" name="Freeform 574"/>
            <p:cNvSpPr>
              <a:spLocks/>
            </p:cNvSpPr>
            <p:nvPr/>
          </p:nvSpPr>
          <p:spPr bwMode="auto">
            <a:xfrm>
              <a:off x="3371" y="1425"/>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8" name="Freeform 575"/>
            <p:cNvSpPr>
              <a:spLocks/>
            </p:cNvSpPr>
            <p:nvPr/>
          </p:nvSpPr>
          <p:spPr bwMode="auto">
            <a:xfrm>
              <a:off x="3372" y="1428"/>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39" name="Freeform 576"/>
            <p:cNvSpPr>
              <a:spLocks/>
            </p:cNvSpPr>
            <p:nvPr/>
          </p:nvSpPr>
          <p:spPr bwMode="auto">
            <a:xfrm>
              <a:off x="3373" y="1432"/>
              <a:ext cx="2" cy="2"/>
            </a:xfrm>
            <a:custGeom>
              <a:avLst/>
              <a:gdLst>
                <a:gd name="T0" fmla="*/ 1 w 4"/>
                <a:gd name="T1" fmla="*/ 1 h 3"/>
                <a:gd name="T2" fmla="*/ 1 w 4"/>
                <a:gd name="T3" fmla="*/ 0 h 3"/>
                <a:gd name="T4" fmla="*/ 1 w 4"/>
                <a:gd name="T5" fmla="*/ 0 h 3"/>
                <a:gd name="T6" fmla="*/ 0 w 4"/>
                <a:gd name="T7" fmla="*/ 1 h 3"/>
                <a:gd name="T8" fmla="*/ 0 w 4"/>
                <a:gd name="T9" fmla="*/ 1 h 3"/>
                <a:gd name="T10" fmla="*/ 1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4" y="0"/>
                  </a:lnTo>
                  <a:lnTo>
                    <a:pt x="2" y="0"/>
                  </a:lnTo>
                  <a:lnTo>
                    <a:pt x="0" y="2"/>
                  </a:lnTo>
                  <a:lnTo>
                    <a:pt x="2" y="3"/>
                  </a:lnTo>
                  <a:lnTo>
                    <a:pt x="4"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0" name="Freeform 577"/>
            <p:cNvSpPr>
              <a:spLocks/>
            </p:cNvSpPr>
            <p:nvPr/>
          </p:nvSpPr>
          <p:spPr bwMode="auto">
            <a:xfrm>
              <a:off x="3375" y="1435"/>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1" name="Freeform 578"/>
            <p:cNvSpPr>
              <a:spLocks/>
            </p:cNvSpPr>
            <p:nvPr/>
          </p:nvSpPr>
          <p:spPr bwMode="auto">
            <a:xfrm>
              <a:off x="3376" y="1438"/>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2" name="Freeform 579"/>
            <p:cNvSpPr>
              <a:spLocks/>
            </p:cNvSpPr>
            <p:nvPr/>
          </p:nvSpPr>
          <p:spPr bwMode="auto">
            <a:xfrm>
              <a:off x="3377" y="1441"/>
              <a:ext cx="2" cy="2"/>
            </a:xfrm>
            <a:custGeom>
              <a:avLst/>
              <a:gdLst>
                <a:gd name="T0" fmla="*/ 1 w 4"/>
                <a:gd name="T1" fmla="*/ 1 h 3"/>
                <a:gd name="T2" fmla="*/ 1 w 4"/>
                <a:gd name="T3" fmla="*/ 0 h 3"/>
                <a:gd name="T4" fmla="*/ 0 w 4"/>
                <a:gd name="T5" fmla="*/ 0 h 3"/>
                <a:gd name="T6" fmla="*/ 0 w 4"/>
                <a:gd name="T7" fmla="*/ 1 h 3"/>
                <a:gd name="T8" fmla="*/ 0 w 4"/>
                <a:gd name="T9" fmla="*/ 1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2" y="0"/>
                  </a:lnTo>
                  <a:lnTo>
                    <a:pt x="0" y="0"/>
                  </a:lnTo>
                  <a:lnTo>
                    <a:pt x="0" y="2"/>
                  </a:lnTo>
                  <a:lnTo>
                    <a:pt x="0" y="3"/>
                  </a:lnTo>
                  <a:lnTo>
                    <a:pt x="2"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3" name="Freeform 580"/>
            <p:cNvSpPr>
              <a:spLocks/>
            </p:cNvSpPr>
            <p:nvPr/>
          </p:nvSpPr>
          <p:spPr bwMode="auto">
            <a:xfrm>
              <a:off x="3378" y="1445"/>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4" name="Freeform 581"/>
            <p:cNvSpPr>
              <a:spLocks/>
            </p:cNvSpPr>
            <p:nvPr/>
          </p:nvSpPr>
          <p:spPr bwMode="auto">
            <a:xfrm>
              <a:off x="3380" y="144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5" name="Freeform 582"/>
            <p:cNvSpPr>
              <a:spLocks/>
            </p:cNvSpPr>
            <p:nvPr/>
          </p:nvSpPr>
          <p:spPr bwMode="auto">
            <a:xfrm>
              <a:off x="3380" y="1451"/>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6" name="Freeform 583"/>
            <p:cNvSpPr>
              <a:spLocks/>
            </p:cNvSpPr>
            <p:nvPr/>
          </p:nvSpPr>
          <p:spPr bwMode="auto">
            <a:xfrm>
              <a:off x="3382" y="1454"/>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0"/>
                  </a:lnTo>
                  <a:lnTo>
                    <a:pt x="0" y="0"/>
                  </a:lnTo>
                  <a:lnTo>
                    <a:pt x="0" y="2"/>
                  </a:lnTo>
                  <a:lnTo>
                    <a:pt x="0" y="3"/>
                  </a:lnTo>
                  <a:lnTo>
                    <a:pt x="2"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7" name="Freeform 584"/>
            <p:cNvSpPr>
              <a:spLocks/>
            </p:cNvSpPr>
            <p:nvPr/>
          </p:nvSpPr>
          <p:spPr bwMode="auto">
            <a:xfrm>
              <a:off x="3383" y="1458"/>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8" name="Freeform 585"/>
            <p:cNvSpPr>
              <a:spLocks/>
            </p:cNvSpPr>
            <p:nvPr/>
          </p:nvSpPr>
          <p:spPr bwMode="auto">
            <a:xfrm>
              <a:off x="3384" y="1461"/>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49" name="Freeform 586"/>
            <p:cNvSpPr>
              <a:spLocks/>
            </p:cNvSpPr>
            <p:nvPr/>
          </p:nvSpPr>
          <p:spPr bwMode="auto">
            <a:xfrm>
              <a:off x="3385" y="1464"/>
              <a:ext cx="2" cy="2"/>
            </a:xfrm>
            <a:custGeom>
              <a:avLst/>
              <a:gdLst>
                <a:gd name="T0" fmla="*/ 1 w 4"/>
                <a:gd name="T1" fmla="*/ 1 h 3"/>
                <a:gd name="T2" fmla="*/ 1 w 4"/>
                <a:gd name="T3" fmla="*/ 0 h 3"/>
                <a:gd name="T4" fmla="*/ 1 w 4"/>
                <a:gd name="T5" fmla="*/ 0 h 3"/>
                <a:gd name="T6" fmla="*/ 0 w 4"/>
                <a:gd name="T7" fmla="*/ 1 h 3"/>
                <a:gd name="T8" fmla="*/ 0 w 4"/>
                <a:gd name="T9" fmla="*/ 1 h 3"/>
                <a:gd name="T10" fmla="*/ 1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4" y="0"/>
                  </a:lnTo>
                  <a:lnTo>
                    <a:pt x="2" y="0"/>
                  </a:lnTo>
                  <a:lnTo>
                    <a:pt x="0" y="2"/>
                  </a:lnTo>
                  <a:lnTo>
                    <a:pt x="2" y="3"/>
                  </a:lnTo>
                  <a:lnTo>
                    <a:pt x="4"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0" name="Freeform 587"/>
            <p:cNvSpPr>
              <a:spLocks/>
            </p:cNvSpPr>
            <p:nvPr/>
          </p:nvSpPr>
          <p:spPr bwMode="auto">
            <a:xfrm>
              <a:off x="3387" y="1467"/>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1" name="Freeform 588"/>
            <p:cNvSpPr>
              <a:spLocks/>
            </p:cNvSpPr>
            <p:nvPr/>
          </p:nvSpPr>
          <p:spPr bwMode="auto">
            <a:xfrm>
              <a:off x="3388" y="1470"/>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2" name="Freeform 589"/>
            <p:cNvSpPr>
              <a:spLocks/>
            </p:cNvSpPr>
            <p:nvPr/>
          </p:nvSpPr>
          <p:spPr bwMode="auto">
            <a:xfrm>
              <a:off x="3389" y="1474"/>
              <a:ext cx="2" cy="1"/>
            </a:xfrm>
            <a:custGeom>
              <a:avLst/>
              <a:gdLst>
                <a:gd name="T0" fmla="*/ 1 w 4"/>
                <a:gd name="T1" fmla="*/ 0 h 4"/>
                <a:gd name="T2" fmla="*/ 1 w 4"/>
                <a:gd name="T3" fmla="*/ 0 h 4"/>
                <a:gd name="T4" fmla="*/ 0 w 4"/>
                <a:gd name="T5" fmla="*/ 0 h 4"/>
                <a:gd name="T6" fmla="*/ 0 w 4"/>
                <a:gd name="T7" fmla="*/ 0 h 4"/>
                <a:gd name="T8" fmla="*/ 0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3" name="Freeform 590"/>
            <p:cNvSpPr>
              <a:spLocks/>
            </p:cNvSpPr>
            <p:nvPr/>
          </p:nvSpPr>
          <p:spPr bwMode="auto">
            <a:xfrm>
              <a:off x="3390" y="1477"/>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4" name="Freeform 591"/>
            <p:cNvSpPr>
              <a:spLocks/>
            </p:cNvSpPr>
            <p:nvPr/>
          </p:nvSpPr>
          <p:spPr bwMode="auto">
            <a:xfrm>
              <a:off x="3392" y="1480"/>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0"/>
                  </a:lnTo>
                  <a:lnTo>
                    <a:pt x="0" y="0"/>
                  </a:lnTo>
                  <a:lnTo>
                    <a:pt x="0" y="2"/>
                  </a:lnTo>
                  <a:lnTo>
                    <a:pt x="0" y="3"/>
                  </a:lnTo>
                  <a:lnTo>
                    <a:pt x="2"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5" name="Freeform 592"/>
            <p:cNvSpPr>
              <a:spLocks/>
            </p:cNvSpPr>
            <p:nvPr/>
          </p:nvSpPr>
          <p:spPr bwMode="auto">
            <a:xfrm>
              <a:off x="3392" y="1483"/>
              <a:ext cx="2" cy="2"/>
            </a:xfrm>
            <a:custGeom>
              <a:avLst/>
              <a:gdLst>
                <a:gd name="T0" fmla="*/ 1 w 3"/>
                <a:gd name="T1" fmla="*/ 1 h 4"/>
                <a:gd name="T2" fmla="*/ 1 w 3"/>
                <a:gd name="T3" fmla="*/ 0 h 4"/>
                <a:gd name="T4" fmla="*/ 1 w 3"/>
                <a:gd name="T5" fmla="*/ 0 h 4"/>
                <a:gd name="T6" fmla="*/ 0 w 3"/>
                <a:gd name="T7" fmla="*/ 1 h 4"/>
                <a:gd name="T8" fmla="*/ 0 w 3"/>
                <a:gd name="T9" fmla="*/ 1 h 4"/>
                <a:gd name="T10" fmla="*/ 1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6" name="Freeform 593"/>
            <p:cNvSpPr>
              <a:spLocks/>
            </p:cNvSpPr>
            <p:nvPr/>
          </p:nvSpPr>
          <p:spPr bwMode="auto">
            <a:xfrm>
              <a:off x="3394" y="1487"/>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7" name="Freeform 594"/>
            <p:cNvSpPr>
              <a:spLocks/>
            </p:cNvSpPr>
            <p:nvPr/>
          </p:nvSpPr>
          <p:spPr bwMode="auto">
            <a:xfrm>
              <a:off x="3395" y="1490"/>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8" name="Freeform 595"/>
            <p:cNvSpPr>
              <a:spLocks/>
            </p:cNvSpPr>
            <p:nvPr/>
          </p:nvSpPr>
          <p:spPr bwMode="auto">
            <a:xfrm>
              <a:off x="3396" y="1493"/>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59" name="Freeform 596"/>
            <p:cNvSpPr>
              <a:spLocks/>
            </p:cNvSpPr>
            <p:nvPr/>
          </p:nvSpPr>
          <p:spPr bwMode="auto">
            <a:xfrm>
              <a:off x="3397" y="1496"/>
              <a:ext cx="2" cy="2"/>
            </a:xfrm>
            <a:custGeom>
              <a:avLst/>
              <a:gdLst>
                <a:gd name="T0" fmla="*/ 1 w 4"/>
                <a:gd name="T1" fmla="*/ 1 h 4"/>
                <a:gd name="T2" fmla="*/ 1 w 4"/>
                <a:gd name="T3" fmla="*/ 0 h 4"/>
                <a:gd name="T4" fmla="*/ 1 w 4"/>
                <a:gd name="T5" fmla="*/ 0 h 4"/>
                <a:gd name="T6" fmla="*/ 0 w 4"/>
                <a:gd name="T7" fmla="*/ 1 h 4"/>
                <a:gd name="T8" fmla="*/ 0 w 4"/>
                <a:gd name="T9" fmla="*/ 1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0" name="Freeform 597"/>
            <p:cNvSpPr>
              <a:spLocks/>
            </p:cNvSpPr>
            <p:nvPr/>
          </p:nvSpPr>
          <p:spPr bwMode="auto">
            <a:xfrm>
              <a:off x="3399" y="150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1" name="Freeform 598"/>
            <p:cNvSpPr>
              <a:spLocks/>
            </p:cNvSpPr>
            <p:nvPr/>
          </p:nvSpPr>
          <p:spPr bwMode="auto">
            <a:xfrm>
              <a:off x="3400" y="1503"/>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2" name="Freeform 599"/>
            <p:cNvSpPr>
              <a:spLocks/>
            </p:cNvSpPr>
            <p:nvPr/>
          </p:nvSpPr>
          <p:spPr bwMode="auto">
            <a:xfrm>
              <a:off x="3401" y="1506"/>
              <a:ext cx="2" cy="1"/>
            </a:xfrm>
            <a:custGeom>
              <a:avLst/>
              <a:gdLst>
                <a:gd name="T0" fmla="*/ 1 w 4"/>
                <a:gd name="T1" fmla="*/ 0 h 4"/>
                <a:gd name="T2" fmla="*/ 1 w 4"/>
                <a:gd name="T3" fmla="*/ 0 h 4"/>
                <a:gd name="T4" fmla="*/ 0 w 4"/>
                <a:gd name="T5" fmla="*/ 0 h 4"/>
                <a:gd name="T6" fmla="*/ 0 w 4"/>
                <a:gd name="T7" fmla="*/ 0 h 4"/>
                <a:gd name="T8" fmla="*/ 0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3" name="Freeform 600"/>
            <p:cNvSpPr>
              <a:spLocks/>
            </p:cNvSpPr>
            <p:nvPr/>
          </p:nvSpPr>
          <p:spPr bwMode="auto">
            <a:xfrm>
              <a:off x="3402" y="1509"/>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4" name="Freeform 601"/>
            <p:cNvSpPr>
              <a:spLocks/>
            </p:cNvSpPr>
            <p:nvPr/>
          </p:nvSpPr>
          <p:spPr bwMode="auto">
            <a:xfrm>
              <a:off x="3403" y="151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5" name="Freeform 602"/>
            <p:cNvSpPr>
              <a:spLocks/>
            </p:cNvSpPr>
            <p:nvPr/>
          </p:nvSpPr>
          <p:spPr bwMode="auto">
            <a:xfrm>
              <a:off x="3404" y="1515"/>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6" name="Freeform 603"/>
            <p:cNvSpPr>
              <a:spLocks/>
            </p:cNvSpPr>
            <p:nvPr/>
          </p:nvSpPr>
          <p:spPr bwMode="auto">
            <a:xfrm>
              <a:off x="3405" y="1519"/>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7" name="Freeform 604"/>
            <p:cNvSpPr>
              <a:spLocks/>
            </p:cNvSpPr>
            <p:nvPr/>
          </p:nvSpPr>
          <p:spPr bwMode="auto">
            <a:xfrm>
              <a:off x="3407" y="1522"/>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8" name="Freeform 605"/>
            <p:cNvSpPr>
              <a:spLocks/>
            </p:cNvSpPr>
            <p:nvPr/>
          </p:nvSpPr>
          <p:spPr bwMode="auto">
            <a:xfrm>
              <a:off x="3408" y="152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69" name="Freeform 606"/>
            <p:cNvSpPr>
              <a:spLocks/>
            </p:cNvSpPr>
            <p:nvPr/>
          </p:nvSpPr>
          <p:spPr bwMode="auto">
            <a:xfrm>
              <a:off x="3409" y="1528"/>
              <a:ext cx="2" cy="2"/>
            </a:xfrm>
            <a:custGeom>
              <a:avLst/>
              <a:gdLst>
                <a:gd name="T0" fmla="*/ 1 w 4"/>
                <a:gd name="T1" fmla="*/ 1 h 4"/>
                <a:gd name="T2" fmla="*/ 1 w 4"/>
                <a:gd name="T3" fmla="*/ 0 h 4"/>
                <a:gd name="T4" fmla="*/ 0 w 4"/>
                <a:gd name="T5" fmla="*/ 0 h 4"/>
                <a:gd name="T6" fmla="*/ 0 w 4"/>
                <a:gd name="T7" fmla="*/ 1 h 4"/>
                <a:gd name="T8" fmla="*/ 0 w 4"/>
                <a:gd name="T9" fmla="*/ 1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0" name="Freeform 607"/>
            <p:cNvSpPr>
              <a:spLocks/>
            </p:cNvSpPr>
            <p:nvPr/>
          </p:nvSpPr>
          <p:spPr bwMode="auto">
            <a:xfrm>
              <a:off x="3410" y="1532"/>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1" name="Freeform 608"/>
            <p:cNvSpPr>
              <a:spLocks/>
            </p:cNvSpPr>
            <p:nvPr/>
          </p:nvSpPr>
          <p:spPr bwMode="auto">
            <a:xfrm>
              <a:off x="3412" y="1535"/>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2" name="Freeform 609"/>
            <p:cNvSpPr>
              <a:spLocks/>
            </p:cNvSpPr>
            <p:nvPr/>
          </p:nvSpPr>
          <p:spPr bwMode="auto">
            <a:xfrm>
              <a:off x="3412" y="153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3" name="Freeform 610"/>
            <p:cNvSpPr>
              <a:spLocks/>
            </p:cNvSpPr>
            <p:nvPr/>
          </p:nvSpPr>
          <p:spPr bwMode="auto">
            <a:xfrm>
              <a:off x="3414" y="1541"/>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4" name="Freeform 611"/>
            <p:cNvSpPr>
              <a:spLocks/>
            </p:cNvSpPr>
            <p:nvPr/>
          </p:nvSpPr>
          <p:spPr bwMode="auto">
            <a:xfrm>
              <a:off x="3415" y="154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5" name="Freeform 612"/>
            <p:cNvSpPr>
              <a:spLocks/>
            </p:cNvSpPr>
            <p:nvPr/>
          </p:nvSpPr>
          <p:spPr bwMode="auto">
            <a:xfrm>
              <a:off x="3416" y="1548"/>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6" name="Freeform 613"/>
            <p:cNvSpPr>
              <a:spLocks/>
            </p:cNvSpPr>
            <p:nvPr/>
          </p:nvSpPr>
          <p:spPr bwMode="auto">
            <a:xfrm>
              <a:off x="3417" y="1551"/>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7" name="Freeform 614"/>
            <p:cNvSpPr>
              <a:spLocks/>
            </p:cNvSpPr>
            <p:nvPr/>
          </p:nvSpPr>
          <p:spPr bwMode="auto">
            <a:xfrm>
              <a:off x="3419" y="1554"/>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8" name="Freeform 615"/>
            <p:cNvSpPr>
              <a:spLocks/>
            </p:cNvSpPr>
            <p:nvPr/>
          </p:nvSpPr>
          <p:spPr bwMode="auto">
            <a:xfrm>
              <a:off x="3420" y="155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79" name="Freeform 616"/>
            <p:cNvSpPr>
              <a:spLocks/>
            </p:cNvSpPr>
            <p:nvPr/>
          </p:nvSpPr>
          <p:spPr bwMode="auto">
            <a:xfrm>
              <a:off x="3421" y="1560"/>
              <a:ext cx="2" cy="2"/>
            </a:xfrm>
            <a:custGeom>
              <a:avLst/>
              <a:gdLst>
                <a:gd name="T0" fmla="*/ 1 w 4"/>
                <a:gd name="T1" fmla="*/ 1 h 4"/>
                <a:gd name="T2" fmla="*/ 1 w 4"/>
                <a:gd name="T3" fmla="*/ 0 h 4"/>
                <a:gd name="T4" fmla="*/ 0 w 4"/>
                <a:gd name="T5" fmla="*/ 0 h 4"/>
                <a:gd name="T6" fmla="*/ 0 w 4"/>
                <a:gd name="T7" fmla="*/ 1 h 4"/>
                <a:gd name="T8" fmla="*/ 0 w 4"/>
                <a:gd name="T9" fmla="*/ 1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0" name="Freeform 617"/>
            <p:cNvSpPr>
              <a:spLocks/>
            </p:cNvSpPr>
            <p:nvPr/>
          </p:nvSpPr>
          <p:spPr bwMode="auto">
            <a:xfrm>
              <a:off x="3422" y="156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1" name="Freeform 618"/>
            <p:cNvSpPr>
              <a:spLocks/>
            </p:cNvSpPr>
            <p:nvPr/>
          </p:nvSpPr>
          <p:spPr bwMode="auto">
            <a:xfrm>
              <a:off x="3424" y="1567"/>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2" name="Freeform 619"/>
            <p:cNvSpPr>
              <a:spLocks/>
            </p:cNvSpPr>
            <p:nvPr/>
          </p:nvSpPr>
          <p:spPr bwMode="auto">
            <a:xfrm>
              <a:off x="3424" y="157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3" name="Freeform 620"/>
            <p:cNvSpPr>
              <a:spLocks/>
            </p:cNvSpPr>
            <p:nvPr/>
          </p:nvSpPr>
          <p:spPr bwMode="auto">
            <a:xfrm>
              <a:off x="3426" y="1573"/>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4" name="Freeform 621"/>
            <p:cNvSpPr>
              <a:spLocks/>
            </p:cNvSpPr>
            <p:nvPr/>
          </p:nvSpPr>
          <p:spPr bwMode="auto">
            <a:xfrm>
              <a:off x="3427" y="157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5" name="Freeform 622"/>
            <p:cNvSpPr>
              <a:spLocks/>
            </p:cNvSpPr>
            <p:nvPr/>
          </p:nvSpPr>
          <p:spPr bwMode="auto">
            <a:xfrm>
              <a:off x="3428" y="1580"/>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6" name="Freeform 623"/>
            <p:cNvSpPr>
              <a:spLocks/>
            </p:cNvSpPr>
            <p:nvPr/>
          </p:nvSpPr>
          <p:spPr bwMode="auto">
            <a:xfrm>
              <a:off x="3429" y="1583"/>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7" name="Freeform 624"/>
            <p:cNvSpPr>
              <a:spLocks/>
            </p:cNvSpPr>
            <p:nvPr/>
          </p:nvSpPr>
          <p:spPr bwMode="auto">
            <a:xfrm>
              <a:off x="3431" y="1586"/>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8" name="Freeform 625"/>
            <p:cNvSpPr>
              <a:spLocks/>
            </p:cNvSpPr>
            <p:nvPr/>
          </p:nvSpPr>
          <p:spPr bwMode="auto">
            <a:xfrm>
              <a:off x="3432" y="159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89" name="Freeform 626"/>
            <p:cNvSpPr>
              <a:spLocks/>
            </p:cNvSpPr>
            <p:nvPr/>
          </p:nvSpPr>
          <p:spPr bwMode="auto">
            <a:xfrm>
              <a:off x="3433" y="1593"/>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0" name="Freeform 627"/>
            <p:cNvSpPr>
              <a:spLocks/>
            </p:cNvSpPr>
            <p:nvPr/>
          </p:nvSpPr>
          <p:spPr bwMode="auto">
            <a:xfrm>
              <a:off x="3434" y="1596"/>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1" name="Freeform 628"/>
            <p:cNvSpPr>
              <a:spLocks/>
            </p:cNvSpPr>
            <p:nvPr/>
          </p:nvSpPr>
          <p:spPr bwMode="auto">
            <a:xfrm>
              <a:off x="3436" y="1599"/>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2" name="Freeform 629"/>
            <p:cNvSpPr>
              <a:spLocks/>
            </p:cNvSpPr>
            <p:nvPr/>
          </p:nvSpPr>
          <p:spPr bwMode="auto">
            <a:xfrm>
              <a:off x="3436" y="160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3" name="Freeform 630"/>
            <p:cNvSpPr>
              <a:spLocks/>
            </p:cNvSpPr>
            <p:nvPr/>
          </p:nvSpPr>
          <p:spPr bwMode="auto">
            <a:xfrm>
              <a:off x="3438" y="1605"/>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4" name="Freeform 631"/>
            <p:cNvSpPr>
              <a:spLocks/>
            </p:cNvSpPr>
            <p:nvPr/>
          </p:nvSpPr>
          <p:spPr bwMode="auto">
            <a:xfrm>
              <a:off x="3439" y="160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5" name="Freeform 632"/>
            <p:cNvSpPr>
              <a:spLocks/>
            </p:cNvSpPr>
            <p:nvPr/>
          </p:nvSpPr>
          <p:spPr bwMode="auto">
            <a:xfrm>
              <a:off x="3440" y="1612"/>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6" name="Freeform 633"/>
            <p:cNvSpPr>
              <a:spLocks/>
            </p:cNvSpPr>
            <p:nvPr/>
          </p:nvSpPr>
          <p:spPr bwMode="auto">
            <a:xfrm>
              <a:off x="3441" y="1616"/>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7" name="Freeform 634"/>
            <p:cNvSpPr>
              <a:spLocks/>
            </p:cNvSpPr>
            <p:nvPr/>
          </p:nvSpPr>
          <p:spPr bwMode="auto">
            <a:xfrm>
              <a:off x="3443" y="1618"/>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2" y="0"/>
                  </a:lnTo>
                  <a:lnTo>
                    <a:pt x="0" y="0"/>
                  </a:lnTo>
                  <a:lnTo>
                    <a:pt x="0" y="1"/>
                  </a:lnTo>
                  <a:lnTo>
                    <a:pt x="0" y="3"/>
                  </a:lnTo>
                  <a:lnTo>
                    <a:pt x="2"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8" name="Freeform 635"/>
            <p:cNvSpPr>
              <a:spLocks/>
            </p:cNvSpPr>
            <p:nvPr/>
          </p:nvSpPr>
          <p:spPr bwMode="auto">
            <a:xfrm>
              <a:off x="3444" y="162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99" name="Freeform 636"/>
            <p:cNvSpPr>
              <a:spLocks/>
            </p:cNvSpPr>
            <p:nvPr/>
          </p:nvSpPr>
          <p:spPr bwMode="auto">
            <a:xfrm>
              <a:off x="3444" y="1625"/>
              <a:ext cx="2" cy="2"/>
            </a:xfrm>
            <a:custGeom>
              <a:avLst/>
              <a:gdLst>
                <a:gd name="T0" fmla="*/ 1 w 3"/>
                <a:gd name="T1" fmla="*/ 1 h 4"/>
                <a:gd name="T2" fmla="*/ 1 w 3"/>
                <a:gd name="T3" fmla="*/ 0 h 4"/>
                <a:gd name="T4" fmla="*/ 1 w 3"/>
                <a:gd name="T5" fmla="*/ 0 h 4"/>
                <a:gd name="T6" fmla="*/ 0 w 3"/>
                <a:gd name="T7" fmla="*/ 1 h 4"/>
                <a:gd name="T8" fmla="*/ 0 w 3"/>
                <a:gd name="T9" fmla="*/ 1 h 4"/>
                <a:gd name="T10" fmla="*/ 1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0" name="Freeform 637"/>
            <p:cNvSpPr>
              <a:spLocks/>
            </p:cNvSpPr>
            <p:nvPr/>
          </p:nvSpPr>
          <p:spPr bwMode="auto">
            <a:xfrm>
              <a:off x="3446" y="1628"/>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1" name="Freeform 638"/>
            <p:cNvSpPr>
              <a:spLocks/>
            </p:cNvSpPr>
            <p:nvPr/>
          </p:nvSpPr>
          <p:spPr bwMode="auto">
            <a:xfrm>
              <a:off x="3447" y="1631"/>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2" name="Freeform 639"/>
            <p:cNvSpPr>
              <a:spLocks/>
            </p:cNvSpPr>
            <p:nvPr/>
          </p:nvSpPr>
          <p:spPr bwMode="auto">
            <a:xfrm>
              <a:off x="3448" y="1635"/>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3" name="Freeform 640"/>
            <p:cNvSpPr>
              <a:spLocks/>
            </p:cNvSpPr>
            <p:nvPr/>
          </p:nvSpPr>
          <p:spPr bwMode="auto">
            <a:xfrm>
              <a:off x="3449" y="1638"/>
              <a:ext cx="2" cy="2"/>
            </a:xfrm>
            <a:custGeom>
              <a:avLst/>
              <a:gdLst>
                <a:gd name="T0" fmla="*/ 1 w 3"/>
                <a:gd name="T1" fmla="*/ 1 h 4"/>
                <a:gd name="T2" fmla="*/ 1 w 3"/>
                <a:gd name="T3" fmla="*/ 0 h 4"/>
                <a:gd name="T4" fmla="*/ 1 w 3"/>
                <a:gd name="T5" fmla="*/ 0 h 4"/>
                <a:gd name="T6" fmla="*/ 0 w 3"/>
                <a:gd name="T7" fmla="*/ 1 h 4"/>
                <a:gd name="T8" fmla="*/ 0 w 3"/>
                <a:gd name="T9" fmla="*/ 1 h 4"/>
                <a:gd name="T10" fmla="*/ 1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4" name="Freeform 641"/>
            <p:cNvSpPr>
              <a:spLocks/>
            </p:cNvSpPr>
            <p:nvPr/>
          </p:nvSpPr>
          <p:spPr bwMode="auto">
            <a:xfrm>
              <a:off x="3451" y="1641"/>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2" y="0"/>
                  </a:lnTo>
                  <a:lnTo>
                    <a:pt x="0" y="0"/>
                  </a:lnTo>
                  <a:lnTo>
                    <a:pt x="0" y="1"/>
                  </a:lnTo>
                  <a:lnTo>
                    <a:pt x="0" y="3"/>
                  </a:lnTo>
                  <a:lnTo>
                    <a:pt x="2"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5" name="Freeform 642"/>
            <p:cNvSpPr>
              <a:spLocks/>
            </p:cNvSpPr>
            <p:nvPr/>
          </p:nvSpPr>
          <p:spPr bwMode="auto">
            <a:xfrm>
              <a:off x="3452" y="1644"/>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0"/>
                  </a:lnTo>
                  <a:lnTo>
                    <a:pt x="2" y="0"/>
                  </a:lnTo>
                  <a:lnTo>
                    <a:pt x="0" y="1"/>
                  </a:lnTo>
                  <a:lnTo>
                    <a:pt x="2" y="3"/>
                  </a:lnTo>
                  <a:lnTo>
                    <a:pt x="3"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6" name="Freeform 643"/>
            <p:cNvSpPr>
              <a:spLocks/>
            </p:cNvSpPr>
            <p:nvPr/>
          </p:nvSpPr>
          <p:spPr bwMode="auto">
            <a:xfrm>
              <a:off x="3453" y="1648"/>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7" name="Freeform 644"/>
            <p:cNvSpPr>
              <a:spLocks/>
            </p:cNvSpPr>
            <p:nvPr/>
          </p:nvSpPr>
          <p:spPr bwMode="auto">
            <a:xfrm>
              <a:off x="3454" y="1650"/>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0"/>
                  </a:lnTo>
                  <a:lnTo>
                    <a:pt x="1" y="0"/>
                  </a:lnTo>
                  <a:lnTo>
                    <a:pt x="0" y="1"/>
                  </a:lnTo>
                  <a:lnTo>
                    <a:pt x="1" y="3"/>
                  </a:lnTo>
                  <a:lnTo>
                    <a:pt x="3"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208" name="Freeform 645"/>
            <p:cNvSpPr>
              <a:spLocks/>
            </p:cNvSpPr>
            <p:nvPr/>
          </p:nvSpPr>
          <p:spPr bwMode="auto">
            <a:xfrm>
              <a:off x="3456" y="1654"/>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2" y="0"/>
                  </a:lnTo>
                  <a:lnTo>
                    <a:pt x="0" y="0"/>
                  </a:lnTo>
                  <a:lnTo>
                    <a:pt x="0" y="1"/>
                  </a:lnTo>
                  <a:lnTo>
                    <a:pt x="0" y="3"/>
                  </a:lnTo>
                  <a:lnTo>
                    <a:pt x="2"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2" name="Group 646"/>
          <p:cNvGrpSpPr>
            <a:grpSpLocks/>
          </p:cNvGrpSpPr>
          <p:nvPr/>
        </p:nvGrpSpPr>
        <p:grpSpPr bwMode="auto">
          <a:xfrm>
            <a:off x="5183188" y="3276600"/>
            <a:ext cx="153987" cy="498475"/>
            <a:chOff x="3265" y="2064"/>
            <a:chExt cx="97" cy="314"/>
          </a:xfrm>
        </p:grpSpPr>
        <p:sp>
          <p:nvSpPr>
            <p:cNvPr id="1664032" name="Freeform 647"/>
            <p:cNvSpPr>
              <a:spLocks/>
            </p:cNvSpPr>
            <p:nvPr/>
          </p:nvSpPr>
          <p:spPr bwMode="auto">
            <a:xfrm>
              <a:off x="3360" y="206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3" name="Freeform 648"/>
            <p:cNvSpPr>
              <a:spLocks/>
            </p:cNvSpPr>
            <p:nvPr/>
          </p:nvSpPr>
          <p:spPr bwMode="auto">
            <a:xfrm>
              <a:off x="3360" y="2067"/>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4" name="Freeform 649"/>
            <p:cNvSpPr>
              <a:spLocks/>
            </p:cNvSpPr>
            <p:nvPr/>
          </p:nvSpPr>
          <p:spPr bwMode="auto">
            <a:xfrm>
              <a:off x="3358" y="207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5" name="Freeform 650"/>
            <p:cNvSpPr>
              <a:spLocks/>
            </p:cNvSpPr>
            <p:nvPr/>
          </p:nvSpPr>
          <p:spPr bwMode="auto">
            <a:xfrm>
              <a:off x="3357" y="2073"/>
              <a:ext cx="2" cy="2"/>
            </a:xfrm>
            <a:custGeom>
              <a:avLst/>
              <a:gdLst>
                <a:gd name="T0" fmla="*/ 1 w 4"/>
                <a:gd name="T1" fmla="*/ 1 h 4"/>
                <a:gd name="T2" fmla="*/ 1 w 4"/>
                <a:gd name="T3" fmla="*/ 0 h 4"/>
                <a:gd name="T4" fmla="*/ 1 w 4"/>
                <a:gd name="T5" fmla="*/ 0 h 4"/>
                <a:gd name="T6" fmla="*/ 0 w 4"/>
                <a:gd name="T7" fmla="*/ 1 h 4"/>
                <a:gd name="T8" fmla="*/ 0 w 4"/>
                <a:gd name="T9" fmla="*/ 1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6" name="Freeform 651"/>
            <p:cNvSpPr>
              <a:spLocks/>
            </p:cNvSpPr>
            <p:nvPr/>
          </p:nvSpPr>
          <p:spPr bwMode="auto">
            <a:xfrm>
              <a:off x="3356" y="2077"/>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7" name="Freeform 652"/>
            <p:cNvSpPr>
              <a:spLocks/>
            </p:cNvSpPr>
            <p:nvPr/>
          </p:nvSpPr>
          <p:spPr bwMode="auto">
            <a:xfrm>
              <a:off x="3356" y="2080"/>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8" name="Freeform 653"/>
            <p:cNvSpPr>
              <a:spLocks/>
            </p:cNvSpPr>
            <p:nvPr/>
          </p:nvSpPr>
          <p:spPr bwMode="auto">
            <a:xfrm>
              <a:off x="3354" y="208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9" name="Freeform 654"/>
            <p:cNvSpPr>
              <a:spLocks/>
            </p:cNvSpPr>
            <p:nvPr/>
          </p:nvSpPr>
          <p:spPr bwMode="auto">
            <a:xfrm>
              <a:off x="3353" y="2087"/>
              <a:ext cx="2" cy="2"/>
            </a:xfrm>
            <a:custGeom>
              <a:avLst/>
              <a:gdLst>
                <a:gd name="T0" fmla="*/ 1 w 4"/>
                <a:gd name="T1" fmla="*/ 1 h 4"/>
                <a:gd name="T2" fmla="*/ 1 w 4"/>
                <a:gd name="T3" fmla="*/ 0 h 4"/>
                <a:gd name="T4" fmla="*/ 1 w 4"/>
                <a:gd name="T5" fmla="*/ 0 h 4"/>
                <a:gd name="T6" fmla="*/ 0 w 4"/>
                <a:gd name="T7" fmla="*/ 1 h 4"/>
                <a:gd name="T8" fmla="*/ 0 w 4"/>
                <a:gd name="T9" fmla="*/ 1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0" name="Freeform 655"/>
            <p:cNvSpPr>
              <a:spLocks/>
            </p:cNvSpPr>
            <p:nvPr/>
          </p:nvSpPr>
          <p:spPr bwMode="auto">
            <a:xfrm>
              <a:off x="3352" y="2090"/>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1" name="Freeform 656"/>
            <p:cNvSpPr>
              <a:spLocks/>
            </p:cNvSpPr>
            <p:nvPr/>
          </p:nvSpPr>
          <p:spPr bwMode="auto">
            <a:xfrm>
              <a:off x="3352" y="2093"/>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2" name="Freeform 657"/>
            <p:cNvSpPr>
              <a:spLocks/>
            </p:cNvSpPr>
            <p:nvPr/>
          </p:nvSpPr>
          <p:spPr bwMode="auto">
            <a:xfrm>
              <a:off x="3350" y="2097"/>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3" name="Freeform 658"/>
            <p:cNvSpPr>
              <a:spLocks/>
            </p:cNvSpPr>
            <p:nvPr/>
          </p:nvSpPr>
          <p:spPr bwMode="auto">
            <a:xfrm>
              <a:off x="3349" y="2100"/>
              <a:ext cx="2" cy="2"/>
            </a:xfrm>
            <a:custGeom>
              <a:avLst/>
              <a:gdLst>
                <a:gd name="T0" fmla="*/ 1 w 4"/>
                <a:gd name="T1" fmla="*/ 1 h 4"/>
                <a:gd name="T2" fmla="*/ 1 w 4"/>
                <a:gd name="T3" fmla="*/ 0 h 4"/>
                <a:gd name="T4" fmla="*/ 1 w 4"/>
                <a:gd name="T5" fmla="*/ 0 h 4"/>
                <a:gd name="T6" fmla="*/ 0 w 4"/>
                <a:gd name="T7" fmla="*/ 1 h 4"/>
                <a:gd name="T8" fmla="*/ 0 w 4"/>
                <a:gd name="T9" fmla="*/ 1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4" name="Freeform 659"/>
            <p:cNvSpPr>
              <a:spLocks/>
            </p:cNvSpPr>
            <p:nvPr/>
          </p:nvSpPr>
          <p:spPr bwMode="auto">
            <a:xfrm>
              <a:off x="3348" y="2104"/>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5" name="Freeform 660"/>
            <p:cNvSpPr>
              <a:spLocks/>
            </p:cNvSpPr>
            <p:nvPr/>
          </p:nvSpPr>
          <p:spPr bwMode="auto">
            <a:xfrm>
              <a:off x="3348" y="2106"/>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6" name="Freeform 661"/>
            <p:cNvSpPr>
              <a:spLocks/>
            </p:cNvSpPr>
            <p:nvPr/>
          </p:nvSpPr>
          <p:spPr bwMode="auto">
            <a:xfrm>
              <a:off x="3346" y="2110"/>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7" name="Freeform 662"/>
            <p:cNvSpPr>
              <a:spLocks/>
            </p:cNvSpPr>
            <p:nvPr/>
          </p:nvSpPr>
          <p:spPr bwMode="auto">
            <a:xfrm>
              <a:off x="3345" y="2113"/>
              <a:ext cx="2" cy="2"/>
            </a:xfrm>
            <a:custGeom>
              <a:avLst/>
              <a:gdLst>
                <a:gd name="T0" fmla="*/ 1 w 4"/>
                <a:gd name="T1" fmla="*/ 1 h 4"/>
                <a:gd name="T2" fmla="*/ 1 w 4"/>
                <a:gd name="T3" fmla="*/ 0 h 4"/>
                <a:gd name="T4" fmla="*/ 1 w 4"/>
                <a:gd name="T5" fmla="*/ 0 h 4"/>
                <a:gd name="T6" fmla="*/ 0 w 4"/>
                <a:gd name="T7" fmla="*/ 1 h 4"/>
                <a:gd name="T8" fmla="*/ 0 w 4"/>
                <a:gd name="T9" fmla="*/ 1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8" name="Freeform 663"/>
            <p:cNvSpPr>
              <a:spLocks/>
            </p:cNvSpPr>
            <p:nvPr/>
          </p:nvSpPr>
          <p:spPr bwMode="auto">
            <a:xfrm>
              <a:off x="3344" y="2117"/>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49" name="Freeform 664"/>
            <p:cNvSpPr>
              <a:spLocks/>
            </p:cNvSpPr>
            <p:nvPr/>
          </p:nvSpPr>
          <p:spPr bwMode="auto">
            <a:xfrm>
              <a:off x="3344" y="2120"/>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0" name="Freeform 665"/>
            <p:cNvSpPr>
              <a:spLocks/>
            </p:cNvSpPr>
            <p:nvPr/>
          </p:nvSpPr>
          <p:spPr bwMode="auto">
            <a:xfrm>
              <a:off x="3342" y="212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1" name="Freeform 666"/>
            <p:cNvSpPr>
              <a:spLocks/>
            </p:cNvSpPr>
            <p:nvPr/>
          </p:nvSpPr>
          <p:spPr bwMode="auto">
            <a:xfrm>
              <a:off x="3341" y="2126"/>
              <a:ext cx="2" cy="2"/>
            </a:xfrm>
            <a:custGeom>
              <a:avLst/>
              <a:gdLst>
                <a:gd name="T0" fmla="*/ 1 w 4"/>
                <a:gd name="T1" fmla="*/ 1 h 4"/>
                <a:gd name="T2" fmla="*/ 1 w 4"/>
                <a:gd name="T3" fmla="*/ 0 h 4"/>
                <a:gd name="T4" fmla="*/ 1 w 4"/>
                <a:gd name="T5" fmla="*/ 0 h 4"/>
                <a:gd name="T6" fmla="*/ 0 w 4"/>
                <a:gd name="T7" fmla="*/ 1 h 4"/>
                <a:gd name="T8" fmla="*/ 0 w 4"/>
                <a:gd name="T9" fmla="*/ 1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2" name="Freeform 667"/>
            <p:cNvSpPr>
              <a:spLocks/>
            </p:cNvSpPr>
            <p:nvPr/>
          </p:nvSpPr>
          <p:spPr bwMode="auto">
            <a:xfrm>
              <a:off x="3340" y="2130"/>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3" name="Freeform 668"/>
            <p:cNvSpPr>
              <a:spLocks/>
            </p:cNvSpPr>
            <p:nvPr/>
          </p:nvSpPr>
          <p:spPr bwMode="auto">
            <a:xfrm>
              <a:off x="3340" y="2133"/>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4" name="Freeform 669"/>
            <p:cNvSpPr>
              <a:spLocks/>
            </p:cNvSpPr>
            <p:nvPr/>
          </p:nvSpPr>
          <p:spPr bwMode="auto">
            <a:xfrm>
              <a:off x="3338" y="2137"/>
              <a:ext cx="2" cy="1"/>
            </a:xfrm>
            <a:custGeom>
              <a:avLst/>
              <a:gdLst>
                <a:gd name="T0" fmla="*/ 1 w 3"/>
                <a:gd name="T1" fmla="*/ 0 h 3"/>
                <a:gd name="T2" fmla="*/ 1 w 3"/>
                <a:gd name="T3" fmla="*/ 0 h 3"/>
                <a:gd name="T4" fmla="*/ 1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5" name="Freeform 670"/>
            <p:cNvSpPr>
              <a:spLocks/>
            </p:cNvSpPr>
            <p:nvPr/>
          </p:nvSpPr>
          <p:spPr bwMode="auto">
            <a:xfrm>
              <a:off x="3337" y="2139"/>
              <a:ext cx="2" cy="2"/>
            </a:xfrm>
            <a:custGeom>
              <a:avLst/>
              <a:gdLst>
                <a:gd name="T0" fmla="*/ 1 w 4"/>
                <a:gd name="T1" fmla="*/ 1 h 4"/>
                <a:gd name="T2" fmla="*/ 1 w 4"/>
                <a:gd name="T3" fmla="*/ 0 h 4"/>
                <a:gd name="T4" fmla="*/ 0 w 4"/>
                <a:gd name="T5" fmla="*/ 0 h 4"/>
                <a:gd name="T6" fmla="*/ 0 w 4"/>
                <a:gd name="T7" fmla="*/ 1 h 4"/>
                <a:gd name="T8" fmla="*/ 0 w 4"/>
                <a:gd name="T9" fmla="*/ 1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6" name="Freeform 671"/>
            <p:cNvSpPr>
              <a:spLocks/>
            </p:cNvSpPr>
            <p:nvPr/>
          </p:nvSpPr>
          <p:spPr bwMode="auto">
            <a:xfrm>
              <a:off x="3336" y="2143"/>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7" name="Freeform 672"/>
            <p:cNvSpPr>
              <a:spLocks/>
            </p:cNvSpPr>
            <p:nvPr/>
          </p:nvSpPr>
          <p:spPr bwMode="auto">
            <a:xfrm>
              <a:off x="3335" y="2146"/>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8" name="Freeform 673"/>
            <p:cNvSpPr>
              <a:spLocks/>
            </p:cNvSpPr>
            <p:nvPr/>
          </p:nvSpPr>
          <p:spPr bwMode="auto">
            <a:xfrm>
              <a:off x="3334" y="2150"/>
              <a:ext cx="2" cy="1"/>
            </a:xfrm>
            <a:custGeom>
              <a:avLst/>
              <a:gdLst>
                <a:gd name="T0" fmla="*/ 1 w 3"/>
                <a:gd name="T1" fmla="*/ 0 h 3"/>
                <a:gd name="T2" fmla="*/ 1 w 3"/>
                <a:gd name="T3" fmla="*/ 0 h 3"/>
                <a:gd name="T4" fmla="*/ 1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59" name="Freeform 674"/>
            <p:cNvSpPr>
              <a:spLocks/>
            </p:cNvSpPr>
            <p:nvPr/>
          </p:nvSpPr>
          <p:spPr bwMode="auto">
            <a:xfrm>
              <a:off x="3333" y="2152"/>
              <a:ext cx="2" cy="2"/>
            </a:xfrm>
            <a:custGeom>
              <a:avLst/>
              <a:gdLst>
                <a:gd name="T0" fmla="*/ 1 w 4"/>
                <a:gd name="T1" fmla="*/ 1 h 4"/>
                <a:gd name="T2" fmla="*/ 1 w 4"/>
                <a:gd name="T3" fmla="*/ 0 h 4"/>
                <a:gd name="T4" fmla="*/ 0 w 4"/>
                <a:gd name="T5" fmla="*/ 0 h 4"/>
                <a:gd name="T6" fmla="*/ 0 w 4"/>
                <a:gd name="T7" fmla="*/ 1 h 4"/>
                <a:gd name="T8" fmla="*/ 0 w 4"/>
                <a:gd name="T9" fmla="*/ 1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0" name="Freeform 675"/>
            <p:cNvSpPr>
              <a:spLocks/>
            </p:cNvSpPr>
            <p:nvPr/>
          </p:nvSpPr>
          <p:spPr bwMode="auto">
            <a:xfrm>
              <a:off x="3332" y="2156"/>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1" name="Freeform 676"/>
            <p:cNvSpPr>
              <a:spLocks/>
            </p:cNvSpPr>
            <p:nvPr/>
          </p:nvSpPr>
          <p:spPr bwMode="auto">
            <a:xfrm>
              <a:off x="3331" y="2159"/>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2" name="Freeform 677"/>
            <p:cNvSpPr>
              <a:spLocks/>
            </p:cNvSpPr>
            <p:nvPr/>
          </p:nvSpPr>
          <p:spPr bwMode="auto">
            <a:xfrm>
              <a:off x="3330" y="2163"/>
              <a:ext cx="2" cy="1"/>
            </a:xfrm>
            <a:custGeom>
              <a:avLst/>
              <a:gdLst>
                <a:gd name="T0" fmla="*/ 1 w 3"/>
                <a:gd name="T1" fmla="*/ 0 h 3"/>
                <a:gd name="T2" fmla="*/ 1 w 3"/>
                <a:gd name="T3" fmla="*/ 0 h 3"/>
                <a:gd name="T4" fmla="*/ 1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3" name="Freeform 678"/>
            <p:cNvSpPr>
              <a:spLocks/>
            </p:cNvSpPr>
            <p:nvPr/>
          </p:nvSpPr>
          <p:spPr bwMode="auto">
            <a:xfrm>
              <a:off x="3329" y="2166"/>
              <a:ext cx="2" cy="2"/>
            </a:xfrm>
            <a:custGeom>
              <a:avLst/>
              <a:gdLst>
                <a:gd name="T0" fmla="*/ 1 w 4"/>
                <a:gd name="T1" fmla="*/ 1 h 3"/>
                <a:gd name="T2" fmla="*/ 1 w 4"/>
                <a:gd name="T3" fmla="*/ 0 h 3"/>
                <a:gd name="T4" fmla="*/ 0 w 4"/>
                <a:gd name="T5" fmla="*/ 0 h 3"/>
                <a:gd name="T6" fmla="*/ 0 w 4"/>
                <a:gd name="T7" fmla="*/ 1 h 3"/>
                <a:gd name="T8" fmla="*/ 0 w 4"/>
                <a:gd name="T9" fmla="*/ 1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2" y="0"/>
                  </a:lnTo>
                  <a:lnTo>
                    <a:pt x="0" y="0"/>
                  </a:lnTo>
                  <a:lnTo>
                    <a:pt x="0" y="2"/>
                  </a:lnTo>
                  <a:lnTo>
                    <a:pt x="0" y="3"/>
                  </a:lnTo>
                  <a:lnTo>
                    <a:pt x="2"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4" name="Freeform 679"/>
            <p:cNvSpPr>
              <a:spLocks/>
            </p:cNvSpPr>
            <p:nvPr/>
          </p:nvSpPr>
          <p:spPr bwMode="auto">
            <a:xfrm>
              <a:off x="3328" y="2169"/>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5" name="Freeform 680"/>
            <p:cNvSpPr>
              <a:spLocks/>
            </p:cNvSpPr>
            <p:nvPr/>
          </p:nvSpPr>
          <p:spPr bwMode="auto">
            <a:xfrm>
              <a:off x="3327" y="2172"/>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6" name="Freeform 681"/>
            <p:cNvSpPr>
              <a:spLocks/>
            </p:cNvSpPr>
            <p:nvPr/>
          </p:nvSpPr>
          <p:spPr bwMode="auto">
            <a:xfrm>
              <a:off x="3326" y="2175"/>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7" name="Freeform 682"/>
            <p:cNvSpPr>
              <a:spLocks/>
            </p:cNvSpPr>
            <p:nvPr/>
          </p:nvSpPr>
          <p:spPr bwMode="auto">
            <a:xfrm>
              <a:off x="3325" y="2179"/>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8" name="Freeform 683"/>
            <p:cNvSpPr>
              <a:spLocks/>
            </p:cNvSpPr>
            <p:nvPr/>
          </p:nvSpPr>
          <p:spPr bwMode="auto">
            <a:xfrm>
              <a:off x="3324" y="2182"/>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0"/>
                  </a:lnTo>
                  <a:lnTo>
                    <a:pt x="0" y="0"/>
                  </a:lnTo>
                  <a:lnTo>
                    <a:pt x="0" y="2"/>
                  </a:lnTo>
                  <a:lnTo>
                    <a:pt x="0" y="3"/>
                  </a:lnTo>
                  <a:lnTo>
                    <a:pt x="2"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69" name="Freeform 684"/>
            <p:cNvSpPr>
              <a:spLocks/>
            </p:cNvSpPr>
            <p:nvPr/>
          </p:nvSpPr>
          <p:spPr bwMode="auto">
            <a:xfrm>
              <a:off x="3323" y="2185"/>
              <a:ext cx="1" cy="2"/>
            </a:xfrm>
            <a:custGeom>
              <a:avLst/>
              <a:gdLst>
                <a:gd name="T0" fmla="*/ 0 w 3"/>
                <a:gd name="T1" fmla="*/ 1 h 4"/>
                <a:gd name="T2" fmla="*/ 0 w 3"/>
                <a:gd name="T3" fmla="*/ 0 h 4"/>
                <a:gd name="T4" fmla="*/ 0 w 3"/>
                <a:gd name="T5" fmla="*/ 0 h 4"/>
                <a:gd name="T6" fmla="*/ 0 w 3"/>
                <a:gd name="T7" fmla="*/ 1 h 4"/>
                <a:gd name="T8" fmla="*/ 0 w 3"/>
                <a:gd name="T9" fmla="*/ 1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0" name="Freeform 685"/>
            <p:cNvSpPr>
              <a:spLocks/>
            </p:cNvSpPr>
            <p:nvPr/>
          </p:nvSpPr>
          <p:spPr bwMode="auto">
            <a:xfrm>
              <a:off x="3322" y="2188"/>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1" name="Freeform 686"/>
            <p:cNvSpPr>
              <a:spLocks/>
            </p:cNvSpPr>
            <p:nvPr/>
          </p:nvSpPr>
          <p:spPr bwMode="auto">
            <a:xfrm>
              <a:off x="3321" y="2192"/>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2" name="Freeform 687"/>
            <p:cNvSpPr>
              <a:spLocks/>
            </p:cNvSpPr>
            <p:nvPr/>
          </p:nvSpPr>
          <p:spPr bwMode="auto">
            <a:xfrm>
              <a:off x="3320" y="2195"/>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0"/>
                  </a:lnTo>
                  <a:lnTo>
                    <a:pt x="0" y="0"/>
                  </a:lnTo>
                  <a:lnTo>
                    <a:pt x="0" y="2"/>
                  </a:lnTo>
                  <a:lnTo>
                    <a:pt x="0" y="3"/>
                  </a:lnTo>
                  <a:lnTo>
                    <a:pt x="2"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3" name="Freeform 688"/>
            <p:cNvSpPr>
              <a:spLocks/>
            </p:cNvSpPr>
            <p:nvPr/>
          </p:nvSpPr>
          <p:spPr bwMode="auto">
            <a:xfrm>
              <a:off x="3319" y="2199"/>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4" name="Freeform 689"/>
            <p:cNvSpPr>
              <a:spLocks/>
            </p:cNvSpPr>
            <p:nvPr/>
          </p:nvSpPr>
          <p:spPr bwMode="auto">
            <a:xfrm>
              <a:off x="3318" y="2201"/>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2" y="0"/>
                  </a:lnTo>
                  <a:lnTo>
                    <a:pt x="0" y="2"/>
                  </a:lnTo>
                  <a:lnTo>
                    <a:pt x="2"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5" name="Freeform 690"/>
            <p:cNvSpPr>
              <a:spLocks/>
            </p:cNvSpPr>
            <p:nvPr/>
          </p:nvSpPr>
          <p:spPr bwMode="auto">
            <a:xfrm>
              <a:off x="3317" y="2205"/>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6" name="Freeform 691"/>
            <p:cNvSpPr>
              <a:spLocks/>
            </p:cNvSpPr>
            <p:nvPr/>
          </p:nvSpPr>
          <p:spPr bwMode="auto">
            <a:xfrm>
              <a:off x="3316" y="2208"/>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4" y="0"/>
                  </a:lnTo>
                  <a:lnTo>
                    <a:pt x="2" y="0"/>
                  </a:lnTo>
                  <a:lnTo>
                    <a:pt x="0" y="2"/>
                  </a:lnTo>
                  <a:lnTo>
                    <a:pt x="2" y="3"/>
                  </a:lnTo>
                  <a:lnTo>
                    <a:pt x="4"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7" name="Freeform 692"/>
            <p:cNvSpPr>
              <a:spLocks/>
            </p:cNvSpPr>
            <p:nvPr/>
          </p:nvSpPr>
          <p:spPr bwMode="auto">
            <a:xfrm>
              <a:off x="3315" y="2212"/>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8" name="Freeform 693"/>
            <p:cNvSpPr>
              <a:spLocks/>
            </p:cNvSpPr>
            <p:nvPr/>
          </p:nvSpPr>
          <p:spPr bwMode="auto">
            <a:xfrm>
              <a:off x="3314" y="2215"/>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2" y="0"/>
                  </a:lnTo>
                  <a:lnTo>
                    <a:pt x="0" y="0"/>
                  </a:lnTo>
                  <a:lnTo>
                    <a:pt x="0" y="1"/>
                  </a:lnTo>
                  <a:lnTo>
                    <a:pt x="0" y="3"/>
                  </a:lnTo>
                  <a:lnTo>
                    <a:pt x="2"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79" name="Freeform 694"/>
            <p:cNvSpPr>
              <a:spLocks/>
            </p:cNvSpPr>
            <p:nvPr/>
          </p:nvSpPr>
          <p:spPr bwMode="auto">
            <a:xfrm>
              <a:off x="3313" y="2218"/>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1" y="0"/>
                  </a:lnTo>
                  <a:lnTo>
                    <a:pt x="0" y="0"/>
                  </a:lnTo>
                  <a:lnTo>
                    <a:pt x="0" y="2"/>
                  </a:lnTo>
                  <a:lnTo>
                    <a:pt x="0" y="3"/>
                  </a:lnTo>
                  <a:lnTo>
                    <a:pt x="1"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0" name="Freeform 695"/>
            <p:cNvSpPr>
              <a:spLocks/>
            </p:cNvSpPr>
            <p:nvPr/>
          </p:nvSpPr>
          <p:spPr bwMode="auto">
            <a:xfrm>
              <a:off x="3312" y="2221"/>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4" y="0"/>
                  </a:lnTo>
                  <a:lnTo>
                    <a:pt x="2" y="0"/>
                  </a:lnTo>
                  <a:lnTo>
                    <a:pt x="0" y="2"/>
                  </a:lnTo>
                  <a:lnTo>
                    <a:pt x="2" y="3"/>
                  </a:lnTo>
                  <a:lnTo>
                    <a:pt x="4"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1" name="Freeform 696"/>
            <p:cNvSpPr>
              <a:spLocks/>
            </p:cNvSpPr>
            <p:nvPr/>
          </p:nvSpPr>
          <p:spPr bwMode="auto">
            <a:xfrm>
              <a:off x="3311" y="2225"/>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2" name="Freeform 697"/>
            <p:cNvSpPr>
              <a:spLocks/>
            </p:cNvSpPr>
            <p:nvPr/>
          </p:nvSpPr>
          <p:spPr bwMode="auto">
            <a:xfrm>
              <a:off x="3310" y="2228"/>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2" y="0"/>
                  </a:lnTo>
                  <a:lnTo>
                    <a:pt x="0" y="0"/>
                  </a:lnTo>
                  <a:lnTo>
                    <a:pt x="0" y="1"/>
                  </a:lnTo>
                  <a:lnTo>
                    <a:pt x="0" y="3"/>
                  </a:lnTo>
                  <a:lnTo>
                    <a:pt x="2"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3" name="Freeform 698"/>
            <p:cNvSpPr>
              <a:spLocks/>
            </p:cNvSpPr>
            <p:nvPr/>
          </p:nvSpPr>
          <p:spPr bwMode="auto">
            <a:xfrm>
              <a:off x="3309" y="2232"/>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4" name="Freeform 699"/>
            <p:cNvSpPr>
              <a:spLocks/>
            </p:cNvSpPr>
            <p:nvPr/>
          </p:nvSpPr>
          <p:spPr bwMode="auto">
            <a:xfrm>
              <a:off x="3308" y="2234"/>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4" y="0"/>
                  </a:lnTo>
                  <a:lnTo>
                    <a:pt x="2" y="0"/>
                  </a:lnTo>
                  <a:lnTo>
                    <a:pt x="0" y="2"/>
                  </a:lnTo>
                  <a:lnTo>
                    <a:pt x="2" y="3"/>
                  </a:lnTo>
                  <a:lnTo>
                    <a:pt x="4" y="3"/>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5" name="Freeform 700"/>
            <p:cNvSpPr>
              <a:spLocks/>
            </p:cNvSpPr>
            <p:nvPr/>
          </p:nvSpPr>
          <p:spPr bwMode="auto">
            <a:xfrm>
              <a:off x="3307" y="2238"/>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6" name="Freeform 701"/>
            <p:cNvSpPr>
              <a:spLocks/>
            </p:cNvSpPr>
            <p:nvPr/>
          </p:nvSpPr>
          <p:spPr bwMode="auto">
            <a:xfrm>
              <a:off x="3306" y="2241"/>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2" y="0"/>
                  </a:lnTo>
                  <a:lnTo>
                    <a:pt x="0" y="0"/>
                  </a:lnTo>
                  <a:lnTo>
                    <a:pt x="0" y="1"/>
                  </a:lnTo>
                  <a:lnTo>
                    <a:pt x="0" y="3"/>
                  </a:lnTo>
                  <a:lnTo>
                    <a:pt x="2"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7" name="Freeform 702"/>
            <p:cNvSpPr>
              <a:spLocks/>
            </p:cNvSpPr>
            <p:nvPr/>
          </p:nvSpPr>
          <p:spPr bwMode="auto">
            <a:xfrm>
              <a:off x="3305" y="2245"/>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8" name="Freeform 703"/>
            <p:cNvSpPr>
              <a:spLocks/>
            </p:cNvSpPr>
            <p:nvPr/>
          </p:nvSpPr>
          <p:spPr bwMode="auto">
            <a:xfrm>
              <a:off x="3304" y="2248"/>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89" name="Freeform 704"/>
            <p:cNvSpPr>
              <a:spLocks/>
            </p:cNvSpPr>
            <p:nvPr/>
          </p:nvSpPr>
          <p:spPr bwMode="auto">
            <a:xfrm>
              <a:off x="3303" y="2251"/>
              <a:ext cx="1" cy="2"/>
            </a:xfrm>
            <a:custGeom>
              <a:avLst/>
              <a:gdLst>
                <a:gd name="T0" fmla="*/ 0 w 3"/>
                <a:gd name="T1" fmla="*/ 1 h 3"/>
                <a:gd name="T2" fmla="*/ 0 w 3"/>
                <a:gd name="T3" fmla="*/ 0 h 3"/>
                <a:gd name="T4" fmla="*/ 0 w 3"/>
                <a:gd name="T5" fmla="*/ 0 h 3"/>
                <a:gd name="T6" fmla="*/ 0 w 3"/>
                <a:gd name="T7" fmla="*/ 1 h 3"/>
                <a:gd name="T8" fmla="*/ 0 w 3"/>
                <a:gd name="T9" fmla="*/ 1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0"/>
                  </a:lnTo>
                  <a:lnTo>
                    <a:pt x="1" y="0"/>
                  </a:lnTo>
                  <a:lnTo>
                    <a:pt x="0" y="2"/>
                  </a:lnTo>
                  <a:lnTo>
                    <a:pt x="1" y="3"/>
                  </a:lnTo>
                  <a:lnTo>
                    <a:pt x="3" y="3"/>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0" name="Freeform 705"/>
            <p:cNvSpPr>
              <a:spLocks/>
            </p:cNvSpPr>
            <p:nvPr/>
          </p:nvSpPr>
          <p:spPr bwMode="auto">
            <a:xfrm>
              <a:off x="3302" y="2254"/>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2" y="0"/>
                  </a:lnTo>
                  <a:lnTo>
                    <a:pt x="0" y="0"/>
                  </a:lnTo>
                  <a:lnTo>
                    <a:pt x="0" y="1"/>
                  </a:lnTo>
                  <a:lnTo>
                    <a:pt x="0" y="3"/>
                  </a:lnTo>
                  <a:lnTo>
                    <a:pt x="2"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1" name="Freeform 706"/>
            <p:cNvSpPr>
              <a:spLocks/>
            </p:cNvSpPr>
            <p:nvPr/>
          </p:nvSpPr>
          <p:spPr bwMode="auto">
            <a:xfrm>
              <a:off x="3301" y="2258"/>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2" name="Freeform 707"/>
            <p:cNvSpPr>
              <a:spLocks/>
            </p:cNvSpPr>
            <p:nvPr/>
          </p:nvSpPr>
          <p:spPr bwMode="auto">
            <a:xfrm>
              <a:off x="3300" y="2261"/>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3" name="Freeform 708"/>
            <p:cNvSpPr>
              <a:spLocks/>
            </p:cNvSpPr>
            <p:nvPr/>
          </p:nvSpPr>
          <p:spPr bwMode="auto">
            <a:xfrm>
              <a:off x="3299" y="2265"/>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0"/>
                  </a:lnTo>
                  <a:lnTo>
                    <a:pt x="1" y="0"/>
                  </a:lnTo>
                  <a:lnTo>
                    <a:pt x="0" y="1"/>
                  </a:lnTo>
                  <a:lnTo>
                    <a:pt x="1" y="3"/>
                  </a:lnTo>
                  <a:lnTo>
                    <a:pt x="3"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4" name="Freeform 709"/>
            <p:cNvSpPr>
              <a:spLocks/>
            </p:cNvSpPr>
            <p:nvPr/>
          </p:nvSpPr>
          <p:spPr bwMode="auto">
            <a:xfrm>
              <a:off x="3298" y="2267"/>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2" y="0"/>
                  </a:lnTo>
                  <a:lnTo>
                    <a:pt x="0" y="0"/>
                  </a:lnTo>
                  <a:lnTo>
                    <a:pt x="0" y="1"/>
                  </a:lnTo>
                  <a:lnTo>
                    <a:pt x="0" y="3"/>
                  </a:lnTo>
                  <a:lnTo>
                    <a:pt x="2"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5" name="Freeform 710"/>
            <p:cNvSpPr>
              <a:spLocks/>
            </p:cNvSpPr>
            <p:nvPr/>
          </p:nvSpPr>
          <p:spPr bwMode="auto">
            <a:xfrm>
              <a:off x="3297" y="2271"/>
              <a:ext cx="2" cy="2"/>
            </a:xfrm>
            <a:custGeom>
              <a:avLst/>
              <a:gdLst>
                <a:gd name="T0" fmla="*/ 1 w 3"/>
                <a:gd name="T1" fmla="*/ 1 h 3"/>
                <a:gd name="T2" fmla="*/ 1 w 3"/>
                <a:gd name="T3" fmla="*/ 0 h 3"/>
                <a:gd name="T4" fmla="*/ 0 w 3"/>
                <a:gd name="T5" fmla="*/ 0 h 3"/>
                <a:gd name="T6" fmla="*/ 0 w 3"/>
                <a:gd name="T7" fmla="*/ 1 h 3"/>
                <a:gd name="T8" fmla="*/ 0 w 3"/>
                <a:gd name="T9" fmla="*/ 1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6" name="Freeform 711"/>
            <p:cNvSpPr>
              <a:spLocks/>
            </p:cNvSpPr>
            <p:nvPr/>
          </p:nvSpPr>
          <p:spPr bwMode="auto">
            <a:xfrm>
              <a:off x="3296" y="2274"/>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7" name="Freeform 712"/>
            <p:cNvSpPr>
              <a:spLocks/>
            </p:cNvSpPr>
            <p:nvPr/>
          </p:nvSpPr>
          <p:spPr bwMode="auto">
            <a:xfrm>
              <a:off x="3295" y="2278"/>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8" name="Freeform 713"/>
            <p:cNvSpPr>
              <a:spLocks/>
            </p:cNvSpPr>
            <p:nvPr/>
          </p:nvSpPr>
          <p:spPr bwMode="auto">
            <a:xfrm>
              <a:off x="3294" y="2281"/>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99" name="Freeform 714"/>
            <p:cNvSpPr>
              <a:spLocks/>
            </p:cNvSpPr>
            <p:nvPr/>
          </p:nvSpPr>
          <p:spPr bwMode="auto">
            <a:xfrm>
              <a:off x="3292" y="2284"/>
              <a:ext cx="2" cy="2"/>
            </a:xfrm>
            <a:custGeom>
              <a:avLst/>
              <a:gdLst>
                <a:gd name="T0" fmla="*/ 1 w 3"/>
                <a:gd name="T1" fmla="*/ 1 h 3"/>
                <a:gd name="T2" fmla="*/ 1 w 3"/>
                <a:gd name="T3" fmla="*/ 0 h 3"/>
                <a:gd name="T4" fmla="*/ 1 w 3"/>
                <a:gd name="T5" fmla="*/ 0 h 3"/>
                <a:gd name="T6" fmla="*/ 0 w 3"/>
                <a:gd name="T7" fmla="*/ 1 h 3"/>
                <a:gd name="T8" fmla="*/ 0 w 3"/>
                <a:gd name="T9" fmla="*/ 1 h 3"/>
                <a:gd name="T10" fmla="*/ 1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0"/>
                  </a:lnTo>
                  <a:lnTo>
                    <a:pt x="2" y="0"/>
                  </a:lnTo>
                  <a:lnTo>
                    <a:pt x="0" y="1"/>
                  </a:lnTo>
                  <a:lnTo>
                    <a:pt x="2" y="3"/>
                  </a:lnTo>
                  <a:lnTo>
                    <a:pt x="3"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0" name="Freeform 715"/>
            <p:cNvSpPr>
              <a:spLocks/>
            </p:cNvSpPr>
            <p:nvPr/>
          </p:nvSpPr>
          <p:spPr bwMode="auto">
            <a:xfrm>
              <a:off x="3292" y="2287"/>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1" name="Freeform 716"/>
            <p:cNvSpPr>
              <a:spLocks/>
            </p:cNvSpPr>
            <p:nvPr/>
          </p:nvSpPr>
          <p:spPr bwMode="auto">
            <a:xfrm>
              <a:off x="3291" y="2291"/>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2" name="Freeform 717"/>
            <p:cNvSpPr>
              <a:spLocks/>
            </p:cNvSpPr>
            <p:nvPr/>
          </p:nvSpPr>
          <p:spPr bwMode="auto">
            <a:xfrm>
              <a:off x="3290" y="2294"/>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3" name="Freeform 718"/>
            <p:cNvSpPr>
              <a:spLocks/>
            </p:cNvSpPr>
            <p:nvPr/>
          </p:nvSpPr>
          <p:spPr bwMode="auto">
            <a:xfrm>
              <a:off x="3288" y="229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4" name="Freeform 719"/>
            <p:cNvSpPr>
              <a:spLocks/>
            </p:cNvSpPr>
            <p:nvPr/>
          </p:nvSpPr>
          <p:spPr bwMode="auto">
            <a:xfrm>
              <a:off x="3288" y="2300"/>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5" name="Freeform 720"/>
            <p:cNvSpPr>
              <a:spLocks/>
            </p:cNvSpPr>
            <p:nvPr/>
          </p:nvSpPr>
          <p:spPr bwMode="auto">
            <a:xfrm>
              <a:off x="3287" y="2304"/>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6" name="Freeform 721"/>
            <p:cNvSpPr>
              <a:spLocks/>
            </p:cNvSpPr>
            <p:nvPr/>
          </p:nvSpPr>
          <p:spPr bwMode="auto">
            <a:xfrm>
              <a:off x="3286" y="2307"/>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7" name="Freeform 722"/>
            <p:cNvSpPr>
              <a:spLocks/>
            </p:cNvSpPr>
            <p:nvPr/>
          </p:nvSpPr>
          <p:spPr bwMode="auto">
            <a:xfrm>
              <a:off x="3284" y="231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8" name="Freeform 723"/>
            <p:cNvSpPr>
              <a:spLocks/>
            </p:cNvSpPr>
            <p:nvPr/>
          </p:nvSpPr>
          <p:spPr bwMode="auto">
            <a:xfrm>
              <a:off x="3284" y="2313"/>
              <a:ext cx="1" cy="2"/>
            </a:xfrm>
            <a:custGeom>
              <a:avLst/>
              <a:gdLst>
                <a:gd name="T0" fmla="*/ 0 w 4"/>
                <a:gd name="T1" fmla="*/ 1 h 3"/>
                <a:gd name="T2" fmla="*/ 0 w 4"/>
                <a:gd name="T3" fmla="*/ 0 h 3"/>
                <a:gd name="T4" fmla="*/ 0 w 4"/>
                <a:gd name="T5" fmla="*/ 0 h 3"/>
                <a:gd name="T6" fmla="*/ 0 w 4"/>
                <a:gd name="T7" fmla="*/ 1 h 3"/>
                <a:gd name="T8" fmla="*/ 0 w 4"/>
                <a:gd name="T9" fmla="*/ 1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1"/>
                  </a:moveTo>
                  <a:lnTo>
                    <a:pt x="4" y="0"/>
                  </a:lnTo>
                  <a:lnTo>
                    <a:pt x="2" y="0"/>
                  </a:lnTo>
                  <a:lnTo>
                    <a:pt x="0" y="1"/>
                  </a:lnTo>
                  <a:lnTo>
                    <a:pt x="2" y="3"/>
                  </a:lnTo>
                  <a:lnTo>
                    <a:pt x="4" y="3"/>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09" name="Freeform 724"/>
            <p:cNvSpPr>
              <a:spLocks/>
            </p:cNvSpPr>
            <p:nvPr/>
          </p:nvSpPr>
          <p:spPr bwMode="auto">
            <a:xfrm>
              <a:off x="3283" y="2317"/>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0" name="Freeform 725"/>
            <p:cNvSpPr>
              <a:spLocks/>
            </p:cNvSpPr>
            <p:nvPr/>
          </p:nvSpPr>
          <p:spPr bwMode="auto">
            <a:xfrm>
              <a:off x="3282" y="2320"/>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1" name="Freeform 726"/>
            <p:cNvSpPr>
              <a:spLocks/>
            </p:cNvSpPr>
            <p:nvPr/>
          </p:nvSpPr>
          <p:spPr bwMode="auto">
            <a:xfrm>
              <a:off x="3280" y="232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2" name="Freeform 727"/>
            <p:cNvSpPr>
              <a:spLocks/>
            </p:cNvSpPr>
            <p:nvPr/>
          </p:nvSpPr>
          <p:spPr bwMode="auto">
            <a:xfrm>
              <a:off x="3280" y="2327"/>
              <a:ext cx="1" cy="2"/>
            </a:xfrm>
            <a:custGeom>
              <a:avLst/>
              <a:gdLst>
                <a:gd name="T0" fmla="*/ 0 w 4"/>
                <a:gd name="T1" fmla="*/ 1 h 4"/>
                <a:gd name="T2" fmla="*/ 0 w 4"/>
                <a:gd name="T3" fmla="*/ 0 h 4"/>
                <a:gd name="T4" fmla="*/ 0 w 4"/>
                <a:gd name="T5" fmla="*/ 0 h 4"/>
                <a:gd name="T6" fmla="*/ 0 w 4"/>
                <a:gd name="T7" fmla="*/ 1 h 4"/>
                <a:gd name="T8" fmla="*/ 0 w 4"/>
                <a:gd name="T9" fmla="*/ 1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3" name="Freeform 728"/>
            <p:cNvSpPr>
              <a:spLocks/>
            </p:cNvSpPr>
            <p:nvPr/>
          </p:nvSpPr>
          <p:spPr bwMode="auto">
            <a:xfrm>
              <a:off x="3279" y="2330"/>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1" y="0"/>
                  </a:lnTo>
                  <a:lnTo>
                    <a:pt x="0" y="0"/>
                  </a:lnTo>
                  <a:lnTo>
                    <a:pt x="0" y="1"/>
                  </a:lnTo>
                  <a:lnTo>
                    <a:pt x="0" y="3"/>
                  </a:lnTo>
                  <a:lnTo>
                    <a:pt x="1" y="3"/>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4" name="Freeform 729"/>
            <p:cNvSpPr>
              <a:spLocks/>
            </p:cNvSpPr>
            <p:nvPr/>
          </p:nvSpPr>
          <p:spPr bwMode="auto">
            <a:xfrm>
              <a:off x="3278" y="2333"/>
              <a:ext cx="2" cy="2"/>
            </a:xfrm>
            <a:custGeom>
              <a:avLst/>
              <a:gdLst>
                <a:gd name="T0" fmla="*/ 1 w 3"/>
                <a:gd name="T1" fmla="*/ 1 h 4"/>
                <a:gd name="T2" fmla="*/ 1 w 3"/>
                <a:gd name="T3" fmla="*/ 0 h 4"/>
                <a:gd name="T4" fmla="*/ 0 w 3"/>
                <a:gd name="T5" fmla="*/ 0 h 4"/>
                <a:gd name="T6" fmla="*/ 0 w 3"/>
                <a:gd name="T7" fmla="*/ 1 h 4"/>
                <a:gd name="T8" fmla="*/ 0 w 3"/>
                <a:gd name="T9" fmla="*/ 1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2" y="0"/>
                  </a:lnTo>
                  <a:lnTo>
                    <a:pt x="0" y="0"/>
                  </a:lnTo>
                  <a:lnTo>
                    <a:pt x="0" y="2"/>
                  </a:lnTo>
                  <a:lnTo>
                    <a:pt x="0" y="4"/>
                  </a:lnTo>
                  <a:lnTo>
                    <a:pt x="2"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5" name="Freeform 730"/>
            <p:cNvSpPr>
              <a:spLocks/>
            </p:cNvSpPr>
            <p:nvPr/>
          </p:nvSpPr>
          <p:spPr bwMode="auto">
            <a:xfrm>
              <a:off x="3276" y="2337"/>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6" name="Freeform 731"/>
            <p:cNvSpPr>
              <a:spLocks/>
            </p:cNvSpPr>
            <p:nvPr/>
          </p:nvSpPr>
          <p:spPr bwMode="auto">
            <a:xfrm>
              <a:off x="3276" y="2340"/>
              <a:ext cx="1" cy="2"/>
            </a:xfrm>
            <a:custGeom>
              <a:avLst/>
              <a:gdLst>
                <a:gd name="T0" fmla="*/ 0 w 4"/>
                <a:gd name="T1" fmla="*/ 1 h 4"/>
                <a:gd name="T2" fmla="*/ 0 w 4"/>
                <a:gd name="T3" fmla="*/ 0 h 4"/>
                <a:gd name="T4" fmla="*/ 0 w 4"/>
                <a:gd name="T5" fmla="*/ 0 h 4"/>
                <a:gd name="T6" fmla="*/ 0 w 4"/>
                <a:gd name="T7" fmla="*/ 1 h 4"/>
                <a:gd name="T8" fmla="*/ 0 w 4"/>
                <a:gd name="T9" fmla="*/ 1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2"/>
                  </a:lnTo>
                  <a:lnTo>
                    <a:pt x="2" y="4"/>
                  </a:lnTo>
                  <a:lnTo>
                    <a:pt x="4"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7" name="Freeform 732"/>
            <p:cNvSpPr>
              <a:spLocks/>
            </p:cNvSpPr>
            <p:nvPr/>
          </p:nvSpPr>
          <p:spPr bwMode="auto">
            <a:xfrm>
              <a:off x="3275" y="234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8" name="Freeform 733"/>
            <p:cNvSpPr>
              <a:spLocks/>
            </p:cNvSpPr>
            <p:nvPr/>
          </p:nvSpPr>
          <p:spPr bwMode="auto">
            <a:xfrm>
              <a:off x="3273" y="2346"/>
              <a:ext cx="2" cy="2"/>
            </a:xfrm>
            <a:custGeom>
              <a:avLst/>
              <a:gdLst>
                <a:gd name="T0" fmla="*/ 1 w 3"/>
                <a:gd name="T1" fmla="*/ 1 h 4"/>
                <a:gd name="T2" fmla="*/ 1 w 3"/>
                <a:gd name="T3" fmla="*/ 0 h 4"/>
                <a:gd name="T4" fmla="*/ 1 w 3"/>
                <a:gd name="T5" fmla="*/ 0 h 4"/>
                <a:gd name="T6" fmla="*/ 0 w 3"/>
                <a:gd name="T7" fmla="*/ 1 h 4"/>
                <a:gd name="T8" fmla="*/ 0 w 3"/>
                <a:gd name="T9" fmla="*/ 1 h 4"/>
                <a:gd name="T10" fmla="*/ 1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19" name="Freeform 734"/>
            <p:cNvSpPr>
              <a:spLocks/>
            </p:cNvSpPr>
            <p:nvPr/>
          </p:nvSpPr>
          <p:spPr bwMode="auto">
            <a:xfrm>
              <a:off x="3273" y="235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0" name="Freeform 735"/>
            <p:cNvSpPr>
              <a:spLocks/>
            </p:cNvSpPr>
            <p:nvPr/>
          </p:nvSpPr>
          <p:spPr bwMode="auto">
            <a:xfrm>
              <a:off x="3272" y="2353"/>
              <a:ext cx="1" cy="2"/>
            </a:xfrm>
            <a:custGeom>
              <a:avLst/>
              <a:gdLst>
                <a:gd name="T0" fmla="*/ 0 w 4"/>
                <a:gd name="T1" fmla="*/ 1 h 4"/>
                <a:gd name="T2" fmla="*/ 0 w 4"/>
                <a:gd name="T3" fmla="*/ 0 h 4"/>
                <a:gd name="T4" fmla="*/ 0 w 4"/>
                <a:gd name="T5" fmla="*/ 0 h 4"/>
                <a:gd name="T6" fmla="*/ 0 w 4"/>
                <a:gd name="T7" fmla="*/ 1 h 4"/>
                <a:gd name="T8" fmla="*/ 0 w 4"/>
                <a:gd name="T9" fmla="*/ 1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1" name="Freeform 736"/>
            <p:cNvSpPr>
              <a:spLocks/>
            </p:cNvSpPr>
            <p:nvPr/>
          </p:nvSpPr>
          <p:spPr bwMode="auto">
            <a:xfrm>
              <a:off x="3271" y="2357"/>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2" name="Freeform 737"/>
            <p:cNvSpPr>
              <a:spLocks/>
            </p:cNvSpPr>
            <p:nvPr/>
          </p:nvSpPr>
          <p:spPr bwMode="auto">
            <a:xfrm>
              <a:off x="3269" y="2360"/>
              <a:ext cx="2" cy="2"/>
            </a:xfrm>
            <a:custGeom>
              <a:avLst/>
              <a:gdLst>
                <a:gd name="T0" fmla="*/ 1 w 3"/>
                <a:gd name="T1" fmla="*/ 1 h 4"/>
                <a:gd name="T2" fmla="*/ 1 w 3"/>
                <a:gd name="T3" fmla="*/ 0 h 4"/>
                <a:gd name="T4" fmla="*/ 1 w 3"/>
                <a:gd name="T5" fmla="*/ 0 h 4"/>
                <a:gd name="T6" fmla="*/ 0 w 3"/>
                <a:gd name="T7" fmla="*/ 1 h 4"/>
                <a:gd name="T8" fmla="*/ 0 w 3"/>
                <a:gd name="T9" fmla="*/ 1 h 4"/>
                <a:gd name="T10" fmla="*/ 1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3" name="Freeform 738"/>
            <p:cNvSpPr>
              <a:spLocks/>
            </p:cNvSpPr>
            <p:nvPr/>
          </p:nvSpPr>
          <p:spPr bwMode="auto">
            <a:xfrm>
              <a:off x="3269" y="236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4" name="Freeform 739"/>
            <p:cNvSpPr>
              <a:spLocks/>
            </p:cNvSpPr>
            <p:nvPr/>
          </p:nvSpPr>
          <p:spPr bwMode="auto">
            <a:xfrm>
              <a:off x="3268" y="2366"/>
              <a:ext cx="1" cy="2"/>
            </a:xfrm>
            <a:custGeom>
              <a:avLst/>
              <a:gdLst>
                <a:gd name="T0" fmla="*/ 0 w 4"/>
                <a:gd name="T1" fmla="*/ 1 h 4"/>
                <a:gd name="T2" fmla="*/ 0 w 4"/>
                <a:gd name="T3" fmla="*/ 0 h 4"/>
                <a:gd name="T4" fmla="*/ 0 w 4"/>
                <a:gd name="T5" fmla="*/ 0 h 4"/>
                <a:gd name="T6" fmla="*/ 0 w 4"/>
                <a:gd name="T7" fmla="*/ 1 h 4"/>
                <a:gd name="T8" fmla="*/ 0 w 4"/>
                <a:gd name="T9" fmla="*/ 1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2" y="0"/>
                  </a:lnTo>
                  <a:lnTo>
                    <a:pt x="0" y="0"/>
                  </a:lnTo>
                  <a:lnTo>
                    <a:pt x="0" y="2"/>
                  </a:lnTo>
                  <a:lnTo>
                    <a:pt x="0" y="4"/>
                  </a:lnTo>
                  <a:lnTo>
                    <a:pt x="2" y="4"/>
                  </a:lnTo>
                  <a:lnTo>
                    <a:pt x="4"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5" name="Freeform 740"/>
            <p:cNvSpPr>
              <a:spLocks/>
            </p:cNvSpPr>
            <p:nvPr/>
          </p:nvSpPr>
          <p:spPr bwMode="auto">
            <a:xfrm>
              <a:off x="3267" y="2370"/>
              <a:ext cx="2" cy="1"/>
            </a:xfrm>
            <a:custGeom>
              <a:avLst/>
              <a:gdLst>
                <a:gd name="T0" fmla="*/ 1 w 3"/>
                <a:gd name="T1" fmla="*/ 0 h 4"/>
                <a:gd name="T2" fmla="*/ 1 w 3"/>
                <a:gd name="T3" fmla="*/ 0 h 4"/>
                <a:gd name="T4" fmla="*/ 0 w 3"/>
                <a:gd name="T5" fmla="*/ 0 h 4"/>
                <a:gd name="T6" fmla="*/ 0 w 3"/>
                <a:gd name="T7" fmla="*/ 0 h 4"/>
                <a:gd name="T8" fmla="*/ 0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1" y="0"/>
                  </a:lnTo>
                  <a:lnTo>
                    <a:pt x="0" y="0"/>
                  </a:lnTo>
                  <a:lnTo>
                    <a:pt x="0" y="2"/>
                  </a:lnTo>
                  <a:lnTo>
                    <a:pt x="0" y="4"/>
                  </a:lnTo>
                  <a:lnTo>
                    <a:pt x="1"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6" name="Freeform 741"/>
            <p:cNvSpPr>
              <a:spLocks/>
            </p:cNvSpPr>
            <p:nvPr/>
          </p:nvSpPr>
          <p:spPr bwMode="auto">
            <a:xfrm>
              <a:off x="3265" y="2373"/>
              <a:ext cx="2" cy="2"/>
            </a:xfrm>
            <a:custGeom>
              <a:avLst/>
              <a:gdLst>
                <a:gd name="T0" fmla="*/ 1 w 3"/>
                <a:gd name="T1" fmla="*/ 1 h 4"/>
                <a:gd name="T2" fmla="*/ 1 w 3"/>
                <a:gd name="T3" fmla="*/ 0 h 4"/>
                <a:gd name="T4" fmla="*/ 1 w 3"/>
                <a:gd name="T5" fmla="*/ 0 h 4"/>
                <a:gd name="T6" fmla="*/ 0 w 3"/>
                <a:gd name="T7" fmla="*/ 1 h 4"/>
                <a:gd name="T8" fmla="*/ 0 w 3"/>
                <a:gd name="T9" fmla="*/ 1 h 4"/>
                <a:gd name="T10" fmla="*/ 1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0" y="2"/>
                  </a:lnTo>
                  <a:lnTo>
                    <a:pt x="1"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127" name="Freeform 742"/>
            <p:cNvSpPr>
              <a:spLocks/>
            </p:cNvSpPr>
            <p:nvPr/>
          </p:nvSpPr>
          <p:spPr bwMode="auto">
            <a:xfrm>
              <a:off x="3265" y="237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2" y="0"/>
                  </a:lnTo>
                  <a:lnTo>
                    <a:pt x="0" y="2"/>
                  </a:lnTo>
                  <a:lnTo>
                    <a:pt x="2" y="4"/>
                  </a:lnTo>
                  <a:lnTo>
                    <a:pt x="3" y="4"/>
                  </a:lnTo>
                  <a:lnTo>
                    <a:pt x="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3" name="Group 743"/>
          <p:cNvGrpSpPr>
            <a:grpSpLocks/>
          </p:cNvGrpSpPr>
          <p:nvPr/>
        </p:nvGrpSpPr>
        <p:grpSpPr bwMode="auto">
          <a:xfrm>
            <a:off x="5334000" y="3276600"/>
            <a:ext cx="2586038" cy="496888"/>
            <a:chOff x="3360" y="2064"/>
            <a:chExt cx="1629" cy="313"/>
          </a:xfrm>
        </p:grpSpPr>
        <p:grpSp>
          <p:nvGrpSpPr>
            <p:cNvPr id="751128" name="Group 744"/>
            <p:cNvGrpSpPr>
              <a:grpSpLocks/>
            </p:cNvGrpSpPr>
            <p:nvPr/>
          </p:nvGrpSpPr>
          <p:grpSpPr bwMode="auto">
            <a:xfrm>
              <a:off x="3360" y="2064"/>
              <a:ext cx="629" cy="122"/>
              <a:chOff x="3360" y="2064"/>
              <a:chExt cx="629" cy="122"/>
            </a:xfrm>
          </p:grpSpPr>
          <p:sp>
            <p:nvSpPr>
              <p:cNvPr id="751448" name="Freeform 745"/>
              <p:cNvSpPr>
                <a:spLocks/>
              </p:cNvSpPr>
              <p:nvPr/>
            </p:nvSpPr>
            <p:spPr bwMode="auto">
              <a:xfrm>
                <a:off x="3360" y="2064"/>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9" name="Freeform 746"/>
              <p:cNvSpPr>
                <a:spLocks/>
              </p:cNvSpPr>
              <p:nvPr/>
            </p:nvSpPr>
            <p:spPr bwMode="auto">
              <a:xfrm>
                <a:off x="3364" y="206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0" name="Freeform 747"/>
              <p:cNvSpPr>
                <a:spLocks/>
              </p:cNvSpPr>
              <p:nvPr/>
            </p:nvSpPr>
            <p:spPr bwMode="auto">
              <a:xfrm>
                <a:off x="3367" y="206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1" name="Freeform 748"/>
              <p:cNvSpPr>
                <a:spLocks/>
              </p:cNvSpPr>
              <p:nvPr/>
            </p:nvSpPr>
            <p:spPr bwMode="auto">
              <a:xfrm>
                <a:off x="3370" y="206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2" name="Freeform 749"/>
              <p:cNvSpPr>
                <a:spLocks/>
              </p:cNvSpPr>
              <p:nvPr/>
            </p:nvSpPr>
            <p:spPr bwMode="auto">
              <a:xfrm>
                <a:off x="3373" y="2066"/>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3" name="Freeform 750"/>
              <p:cNvSpPr>
                <a:spLocks/>
              </p:cNvSpPr>
              <p:nvPr/>
            </p:nvSpPr>
            <p:spPr bwMode="auto">
              <a:xfrm>
                <a:off x="3376" y="206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4" name="Freeform 751"/>
              <p:cNvSpPr>
                <a:spLocks/>
              </p:cNvSpPr>
              <p:nvPr/>
            </p:nvSpPr>
            <p:spPr bwMode="auto">
              <a:xfrm>
                <a:off x="3380" y="206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5" name="Freeform 752"/>
              <p:cNvSpPr>
                <a:spLocks/>
              </p:cNvSpPr>
              <p:nvPr/>
            </p:nvSpPr>
            <p:spPr bwMode="auto">
              <a:xfrm>
                <a:off x="3383" y="2068"/>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6" name="Freeform 753"/>
              <p:cNvSpPr>
                <a:spLocks/>
              </p:cNvSpPr>
              <p:nvPr/>
            </p:nvSpPr>
            <p:spPr bwMode="auto">
              <a:xfrm>
                <a:off x="3386" y="2069"/>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7" name="Freeform 754"/>
              <p:cNvSpPr>
                <a:spLocks/>
              </p:cNvSpPr>
              <p:nvPr/>
            </p:nvSpPr>
            <p:spPr bwMode="auto">
              <a:xfrm>
                <a:off x="3388" y="206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8" name="Freeform 755"/>
              <p:cNvSpPr>
                <a:spLocks/>
              </p:cNvSpPr>
              <p:nvPr/>
            </p:nvSpPr>
            <p:spPr bwMode="auto">
              <a:xfrm>
                <a:off x="3392" y="207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59" name="Freeform 756"/>
              <p:cNvSpPr>
                <a:spLocks/>
              </p:cNvSpPr>
              <p:nvPr/>
            </p:nvSpPr>
            <p:spPr bwMode="auto">
              <a:xfrm>
                <a:off x="3395" y="207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0" name="Freeform 757"/>
              <p:cNvSpPr>
                <a:spLocks/>
              </p:cNvSpPr>
              <p:nvPr/>
            </p:nvSpPr>
            <p:spPr bwMode="auto">
              <a:xfrm>
                <a:off x="3398" y="2071"/>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1" name="Freeform 758"/>
              <p:cNvSpPr>
                <a:spLocks/>
              </p:cNvSpPr>
              <p:nvPr/>
            </p:nvSpPr>
            <p:spPr bwMode="auto">
              <a:xfrm>
                <a:off x="3401" y="2072"/>
                <a:ext cx="2" cy="1"/>
              </a:xfrm>
              <a:custGeom>
                <a:avLst/>
                <a:gdLst>
                  <a:gd name="T0" fmla="*/ 1 w 4"/>
                  <a:gd name="T1" fmla="*/ 0 h 3"/>
                  <a:gd name="T2" fmla="*/ 1 w 4"/>
                  <a:gd name="T3" fmla="*/ 0 h 3"/>
                  <a:gd name="T4" fmla="*/ 0 w 4"/>
                  <a:gd name="T5" fmla="*/ 0 h 3"/>
                  <a:gd name="T6" fmla="*/ 1 w 4"/>
                  <a:gd name="T7" fmla="*/ 0 h 3"/>
                  <a:gd name="T8" fmla="*/ 1 w 4"/>
                  <a:gd name="T9" fmla="*/ 0 h 3"/>
                  <a:gd name="T10" fmla="*/ 1 w 4"/>
                  <a:gd name="T11" fmla="*/ 0 h 3"/>
                  <a:gd name="T12" fmla="*/ 1 w 4"/>
                  <a:gd name="T13" fmla="*/ 0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2" name="Freeform 759"/>
              <p:cNvSpPr>
                <a:spLocks/>
              </p:cNvSpPr>
              <p:nvPr/>
            </p:nvSpPr>
            <p:spPr bwMode="auto">
              <a:xfrm>
                <a:off x="3404" y="2072"/>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3" name="Freeform 760"/>
              <p:cNvSpPr>
                <a:spLocks/>
              </p:cNvSpPr>
              <p:nvPr/>
            </p:nvSpPr>
            <p:spPr bwMode="auto">
              <a:xfrm>
                <a:off x="3408" y="207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4" name="Freeform 761"/>
              <p:cNvSpPr>
                <a:spLocks/>
              </p:cNvSpPr>
              <p:nvPr/>
            </p:nvSpPr>
            <p:spPr bwMode="auto">
              <a:xfrm>
                <a:off x="3411" y="207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5" name="Freeform 762"/>
              <p:cNvSpPr>
                <a:spLocks/>
              </p:cNvSpPr>
              <p:nvPr/>
            </p:nvSpPr>
            <p:spPr bwMode="auto">
              <a:xfrm>
                <a:off x="3414" y="207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6" name="Freeform 763"/>
              <p:cNvSpPr>
                <a:spLocks/>
              </p:cNvSpPr>
              <p:nvPr/>
            </p:nvSpPr>
            <p:spPr bwMode="auto">
              <a:xfrm>
                <a:off x="3417" y="2075"/>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7" name="Freeform 764"/>
              <p:cNvSpPr>
                <a:spLocks/>
              </p:cNvSpPr>
              <p:nvPr/>
            </p:nvSpPr>
            <p:spPr bwMode="auto">
              <a:xfrm>
                <a:off x="3420" y="207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8" name="Freeform 765"/>
              <p:cNvSpPr>
                <a:spLocks/>
              </p:cNvSpPr>
              <p:nvPr/>
            </p:nvSpPr>
            <p:spPr bwMode="auto">
              <a:xfrm>
                <a:off x="3424" y="207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69" name="Freeform 766"/>
              <p:cNvSpPr>
                <a:spLocks/>
              </p:cNvSpPr>
              <p:nvPr/>
            </p:nvSpPr>
            <p:spPr bwMode="auto">
              <a:xfrm>
                <a:off x="3427" y="207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0" name="Freeform 767"/>
              <p:cNvSpPr>
                <a:spLocks/>
              </p:cNvSpPr>
              <p:nvPr/>
            </p:nvSpPr>
            <p:spPr bwMode="auto">
              <a:xfrm>
                <a:off x="3430" y="2077"/>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1" name="Freeform 768"/>
              <p:cNvSpPr>
                <a:spLocks/>
              </p:cNvSpPr>
              <p:nvPr/>
            </p:nvSpPr>
            <p:spPr bwMode="auto">
              <a:xfrm>
                <a:off x="3433" y="2078"/>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2" name="Freeform 769"/>
              <p:cNvSpPr>
                <a:spLocks/>
              </p:cNvSpPr>
              <p:nvPr/>
            </p:nvSpPr>
            <p:spPr bwMode="auto">
              <a:xfrm>
                <a:off x="3436" y="2078"/>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3" name="Freeform 770"/>
              <p:cNvSpPr>
                <a:spLocks/>
              </p:cNvSpPr>
              <p:nvPr/>
            </p:nvSpPr>
            <p:spPr bwMode="auto">
              <a:xfrm>
                <a:off x="3439" y="2078"/>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4" name="Freeform 771"/>
              <p:cNvSpPr>
                <a:spLocks/>
              </p:cNvSpPr>
              <p:nvPr/>
            </p:nvSpPr>
            <p:spPr bwMode="auto">
              <a:xfrm>
                <a:off x="3442" y="207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5" name="Freeform 772"/>
              <p:cNvSpPr>
                <a:spLocks/>
              </p:cNvSpPr>
              <p:nvPr/>
            </p:nvSpPr>
            <p:spPr bwMode="auto">
              <a:xfrm>
                <a:off x="3445" y="208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6" name="Freeform 773"/>
              <p:cNvSpPr>
                <a:spLocks/>
              </p:cNvSpPr>
              <p:nvPr/>
            </p:nvSpPr>
            <p:spPr bwMode="auto">
              <a:xfrm>
                <a:off x="3448" y="2081"/>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7" name="Freeform 774"/>
              <p:cNvSpPr>
                <a:spLocks/>
              </p:cNvSpPr>
              <p:nvPr/>
            </p:nvSpPr>
            <p:spPr bwMode="auto">
              <a:xfrm>
                <a:off x="3452" y="208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8" name="Freeform 775"/>
              <p:cNvSpPr>
                <a:spLocks/>
              </p:cNvSpPr>
              <p:nvPr/>
            </p:nvSpPr>
            <p:spPr bwMode="auto">
              <a:xfrm>
                <a:off x="3455" y="2082"/>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79" name="Freeform 776"/>
              <p:cNvSpPr>
                <a:spLocks/>
              </p:cNvSpPr>
              <p:nvPr/>
            </p:nvSpPr>
            <p:spPr bwMode="auto">
              <a:xfrm>
                <a:off x="3458" y="2083"/>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0" name="Freeform 777"/>
              <p:cNvSpPr>
                <a:spLocks/>
              </p:cNvSpPr>
              <p:nvPr/>
            </p:nvSpPr>
            <p:spPr bwMode="auto">
              <a:xfrm>
                <a:off x="3461" y="2083"/>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1" name="Freeform 778"/>
              <p:cNvSpPr>
                <a:spLocks/>
              </p:cNvSpPr>
              <p:nvPr/>
            </p:nvSpPr>
            <p:spPr bwMode="auto">
              <a:xfrm>
                <a:off x="3464" y="208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2" name="Freeform 779"/>
              <p:cNvSpPr>
                <a:spLocks/>
              </p:cNvSpPr>
              <p:nvPr/>
            </p:nvSpPr>
            <p:spPr bwMode="auto">
              <a:xfrm>
                <a:off x="3468" y="2085"/>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3" name="Freeform 780"/>
              <p:cNvSpPr>
                <a:spLocks/>
              </p:cNvSpPr>
              <p:nvPr/>
            </p:nvSpPr>
            <p:spPr bwMode="auto">
              <a:xfrm>
                <a:off x="3471" y="2085"/>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4" name="Freeform 781"/>
              <p:cNvSpPr>
                <a:spLocks/>
              </p:cNvSpPr>
              <p:nvPr/>
            </p:nvSpPr>
            <p:spPr bwMode="auto">
              <a:xfrm>
                <a:off x="3474" y="208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5" name="Freeform 782"/>
              <p:cNvSpPr>
                <a:spLocks/>
              </p:cNvSpPr>
              <p:nvPr/>
            </p:nvSpPr>
            <p:spPr bwMode="auto">
              <a:xfrm>
                <a:off x="3477" y="208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6" name="Freeform 783"/>
              <p:cNvSpPr>
                <a:spLocks/>
              </p:cNvSpPr>
              <p:nvPr/>
            </p:nvSpPr>
            <p:spPr bwMode="auto">
              <a:xfrm>
                <a:off x="3480" y="208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7" name="Freeform 784"/>
              <p:cNvSpPr>
                <a:spLocks/>
              </p:cNvSpPr>
              <p:nvPr/>
            </p:nvSpPr>
            <p:spPr bwMode="auto">
              <a:xfrm>
                <a:off x="3484" y="208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8" name="Freeform 785"/>
              <p:cNvSpPr>
                <a:spLocks/>
              </p:cNvSpPr>
              <p:nvPr/>
            </p:nvSpPr>
            <p:spPr bwMode="auto">
              <a:xfrm>
                <a:off x="3487" y="2088"/>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89" name="Freeform 786"/>
              <p:cNvSpPr>
                <a:spLocks/>
              </p:cNvSpPr>
              <p:nvPr/>
            </p:nvSpPr>
            <p:spPr bwMode="auto">
              <a:xfrm>
                <a:off x="3489" y="208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0" name="Freeform 787"/>
              <p:cNvSpPr>
                <a:spLocks/>
              </p:cNvSpPr>
              <p:nvPr/>
            </p:nvSpPr>
            <p:spPr bwMode="auto">
              <a:xfrm>
                <a:off x="3492" y="208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1" name="Freeform 788"/>
              <p:cNvSpPr>
                <a:spLocks/>
              </p:cNvSpPr>
              <p:nvPr/>
            </p:nvSpPr>
            <p:spPr bwMode="auto">
              <a:xfrm>
                <a:off x="3495" y="209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2" name="Freeform 789"/>
              <p:cNvSpPr>
                <a:spLocks/>
              </p:cNvSpPr>
              <p:nvPr/>
            </p:nvSpPr>
            <p:spPr bwMode="auto">
              <a:xfrm>
                <a:off x="3499" y="209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3" name="Freeform 790"/>
              <p:cNvSpPr>
                <a:spLocks/>
              </p:cNvSpPr>
              <p:nvPr/>
            </p:nvSpPr>
            <p:spPr bwMode="auto">
              <a:xfrm>
                <a:off x="3502" y="209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4" name="Freeform 791"/>
              <p:cNvSpPr>
                <a:spLocks/>
              </p:cNvSpPr>
              <p:nvPr/>
            </p:nvSpPr>
            <p:spPr bwMode="auto">
              <a:xfrm>
                <a:off x="3505" y="209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5" name="Freeform 792"/>
              <p:cNvSpPr>
                <a:spLocks/>
              </p:cNvSpPr>
              <p:nvPr/>
            </p:nvSpPr>
            <p:spPr bwMode="auto">
              <a:xfrm>
                <a:off x="3508" y="2092"/>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6" name="Freeform 793"/>
              <p:cNvSpPr>
                <a:spLocks/>
              </p:cNvSpPr>
              <p:nvPr/>
            </p:nvSpPr>
            <p:spPr bwMode="auto">
              <a:xfrm>
                <a:off x="3511" y="2092"/>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7" name="Freeform 794"/>
              <p:cNvSpPr>
                <a:spLocks/>
              </p:cNvSpPr>
              <p:nvPr/>
            </p:nvSpPr>
            <p:spPr bwMode="auto">
              <a:xfrm>
                <a:off x="3515" y="2093"/>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8" name="Freeform 795"/>
              <p:cNvSpPr>
                <a:spLocks/>
              </p:cNvSpPr>
              <p:nvPr/>
            </p:nvSpPr>
            <p:spPr bwMode="auto">
              <a:xfrm>
                <a:off x="3518" y="2094"/>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99" name="Freeform 796"/>
              <p:cNvSpPr>
                <a:spLocks/>
              </p:cNvSpPr>
              <p:nvPr/>
            </p:nvSpPr>
            <p:spPr bwMode="auto">
              <a:xfrm>
                <a:off x="3521" y="209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0" name="Freeform 797"/>
              <p:cNvSpPr>
                <a:spLocks/>
              </p:cNvSpPr>
              <p:nvPr/>
            </p:nvSpPr>
            <p:spPr bwMode="auto">
              <a:xfrm>
                <a:off x="3524" y="209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1" name="Freeform 798"/>
              <p:cNvSpPr>
                <a:spLocks/>
              </p:cNvSpPr>
              <p:nvPr/>
            </p:nvSpPr>
            <p:spPr bwMode="auto">
              <a:xfrm>
                <a:off x="3527" y="209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2" name="Freeform 799"/>
              <p:cNvSpPr>
                <a:spLocks/>
              </p:cNvSpPr>
              <p:nvPr/>
            </p:nvSpPr>
            <p:spPr bwMode="auto">
              <a:xfrm>
                <a:off x="3531" y="209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3" name="Freeform 800"/>
              <p:cNvSpPr>
                <a:spLocks/>
              </p:cNvSpPr>
              <p:nvPr/>
            </p:nvSpPr>
            <p:spPr bwMode="auto">
              <a:xfrm>
                <a:off x="3534" y="209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4" name="Freeform 801"/>
              <p:cNvSpPr>
                <a:spLocks/>
              </p:cNvSpPr>
              <p:nvPr/>
            </p:nvSpPr>
            <p:spPr bwMode="auto">
              <a:xfrm>
                <a:off x="3537" y="2098"/>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5" name="Freeform 802"/>
              <p:cNvSpPr>
                <a:spLocks/>
              </p:cNvSpPr>
              <p:nvPr/>
            </p:nvSpPr>
            <p:spPr bwMode="auto">
              <a:xfrm>
                <a:off x="3540" y="2098"/>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6" name="Freeform 803"/>
              <p:cNvSpPr>
                <a:spLocks/>
              </p:cNvSpPr>
              <p:nvPr/>
            </p:nvSpPr>
            <p:spPr bwMode="auto">
              <a:xfrm>
                <a:off x="3543" y="209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7" name="Freeform 804"/>
              <p:cNvSpPr>
                <a:spLocks/>
              </p:cNvSpPr>
              <p:nvPr/>
            </p:nvSpPr>
            <p:spPr bwMode="auto">
              <a:xfrm>
                <a:off x="3546" y="209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8" name="Freeform 805"/>
              <p:cNvSpPr>
                <a:spLocks/>
              </p:cNvSpPr>
              <p:nvPr/>
            </p:nvSpPr>
            <p:spPr bwMode="auto">
              <a:xfrm>
                <a:off x="3549" y="210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09" name="Freeform 806"/>
              <p:cNvSpPr>
                <a:spLocks/>
              </p:cNvSpPr>
              <p:nvPr/>
            </p:nvSpPr>
            <p:spPr bwMode="auto">
              <a:xfrm>
                <a:off x="3552" y="2101"/>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0" name="Freeform 807"/>
              <p:cNvSpPr>
                <a:spLocks/>
              </p:cNvSpPr>
              <p:nvPr/>
            </p:nvSpPr>
            <p:spPr bwMode="auto">
              <a:xfrm>
                <a:off x="3555" y="210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1" name="Freeform 808"/>
              <p:cNvSpPr>
                <a:spLocks/>
              </p:cNvSpPr>
              <p:nvPr/>
            </p:nvSpPr>
            <p:spPr bwMode="auto">
              <a:xfrm>
                <a:off x="3559" y="210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2" name="Freeform 809"/>
              <p:cNvSpPr>
                <a:spLocks/>
              </p:cNvSpPr>
              <p:nvPr/>
            </p:nvSpPr>
            <p:spPr bwMode="auto">
              <a:xfrm>
                <a:off x="3562" y="210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3" name="Freeform 810"/>
              <p:cNvSpPr>
                <a:spLocks/>
              </p:cNvSpPr>
              <p:nvPr/>
            </p:nvSpPr>
            <p:spPr bwMode="auto">
              <a:xfrm>
                <a:off x="3565" y="2103"/>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4" name="Freeform 811"/>
              <p:cNvSpPr>
                <a:spLocks/>
              </p:cNvSpPr>
              <p:nvPr/>
            </p:nvSpPr>
            <p:spPr bwMode="auto">
              <a:xfrm>
                <a:off x="3568" y="2104"/>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5" name="Freeform 812"/>
              <p:cNvSpPr>
                <a:spLocks/>
              </p:cNvSpPr>
              <p:nvPr/>
            </p:nvSpPr>
            <p:spPr bwMode="auto">
              <a:xfrm>
                <a:off x="3571" y="210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6" name="Freeform 813"/>
              <p:cNvSpPr>
                <a:spLocks/>
              </p:cNvSpPr>
              <p:nvPr/>
            </p:nvSpPr>
            <p:spPr bwMode="auto">
              <a:xfrm>
                <a:off x="3575" y="210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7" name="Freeform 814"/>
              <p:cNvSpPr>
                <a:spLocks/>
              </p:cNvSpPr>
              <p:nvPr/>
            </p:nvSpPr>
            <p:spPr bwMode="auto">
              <a:xfrm>
                <a:off x="3578" y="2105"/>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8" name="Freeform 815"/>
              <p:cNvSpPr>
                <a:spLocks/>
              </p:cNvSpPr>
              <p:nvPr/>
            </p:nvSpPr>
            <p:spPr bwMode="auto">
              <a:xfrm>
                <a:off x="3581" y="210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19" name="Freeform 816"/>
              <p:cNvSpPr>
                <a:spLocks/>
              </p:cNvSpPr>
              <p:nvPr/>
            </p:nvSpPr>
            <p:spPr bwMode="auto">
              <a:xfrm>
                <a:off x="3584" y="2106"/>
                <a:ext cx="2" cy="2"/>
              </a:xfrm>
              <a:custGeom>
                <a:avLst/>
                <a:gdLst>
                  <a:gd name="T0" fmla="*/ 1 w 4"/>
                  <a:gd name="T1" fmla="*/ 0 h 4"/>
                  <a:gd name="T2" fmla="*/ 0 w 4"/>
                  <a:gd name="T3" fmla="*/ 0 h 4"/>
                  <a:gd name="T4" fmla="*/ 0 w 4"/>
                  <a:gd name="T5" fmla="*/ 1 h 4"/>
                  <a:gd name="T6" fmla="*/ 0 w 4"/>
                  <a:gd name="T7" fmla="*/ 1 h 4"/>
                  <a:gd name="T8" fmla="*/ 0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0" name="Freeform 817"/>
              <p:cNvSpPr>
                <a:spLocks/>
              </p:cNvSpPr>
              <p:nvPr/>
            </p:nvSpPr>
            <p:spPr bwMode="auto">
              <a:xfrm>
                <a:off x="3587" y="2107"/>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1" name="Freeform 818"/>
              <p:cNvSpPr>
                <a:spLocks/>
              </p:cNvSpPr>
              <p:nvPr/>
            </p:nvSpPr>
            <p:spPr bwMode="auto">
              <a:xfrm>
                <a:off x="3591" y="210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2" name="Freeform 819"/>
              <p:cNvSpPr>
                <a:spLocks/>
              </p:cNvSpPr>
              <p:nvPr/>
            </p:nvSpPr>
            <p:spPr bwMode="auto">
              <a:xfrm>
                <a:off x="3593" y="210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3" name="Freeform 820"/>
              <p:cNvSpPr>
                <a:spLocks/>
              </p:cNvSpPr>
              <p:nvPr/>
            </p:nvSpPr>
            <p:spPr bwMode="auto">
              <a:xfrm>
                <a:off x="3596" y="2109"/>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4" name="Freeform 821"/>
              <p:cNvSpPr>
                <a:spLocks/>
              </p:cNvSpPr>
              <p:nvPr/>
            </p:nvSpPr>
            <p:spPr bwMode="auto">
              <a:xfrm>
                <a:off x="3599" y="211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5" name="Freeform 822"/>
              <p:cNvSpPr>
                <a:spLocks/>
              </p:cNvSpPr>
              <p:nvPr/>
            </p:nvSpPr>
            <p:spPr bwMode="auto">
              <a:xfrm>
                <a:off x="3603" y="2111"/>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6" name="Freeform 823"/>
              <p:cNvSpPr>
                <a:spLocks/>
              </p:cNvSpPr>
              <p:nvPr/>
            </p:nvSpPr>
            <p:spPr bwMode="auto">
              <a:xfrm>
                <a:off x="3606" y="2111"/>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7" name="Freeform 824"/>
              <p:cNvSpPr>
                <a:spLocks/>
              </p:cNvSpPr>
              <p:nvPr/>
            </p:nvSpPr>
            <p:spPr bwMode="auto">
              <a:xfrm>
                <a:off x="3609" y="211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8" name="Freeform 825"/>
              <p:cNvSpPr>
                <a:spLocks/>
              </p:cNvSpPr>
              <p:nvPr/>
            </p:nvSpPr>
            <p:spPr bwMode="auto">
              <a:xfrm>
                <a:off x="3612" y="2112"/>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29" name="Freeform 826"/>
              <p:cNvSpPr>
                <a:spLocks/>
              </p:cNvSpPr>
              <p:nvPr/>
            </p:nvSpPr>
            <p:spPr bwMode="auto">
              <a:xfrm>
                <a:off x="3615" y="2112"/>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0" name="Freeform 827"/>
              <p:cNvSpPr>
                <a:spLocks/>
              </p:cNvSpPr>
              <p:nvPr/>
            </p:nvSpPr>
            <p:spPr bwMode="auto">
              <a:xfrm>
                <a:off x="3619" y="211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1" name="Freeform 828"/>
              <p:cNvSpPr>
                <a:spLocks/>
              </p:cNvSpPr>
              <p:nvPr/>
            </p:nvSpPr>
            <p:spPr bwMode="auto">
              <a:xfrm>
                <a:off x="3622" y="211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2" name="Freeform 829"/>
              <p:cNvSpPr>
                <a:spLocks/>
              </p:cNvSpPr>
              <p:nvPr/>
            </p:nvSpPr>
            <p:spPr bwMode="auto">
              <a:xfrm>
                <a:off x="3625" y="211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3" name="Freeform 830"/>
              <p:cNvSpPr>
                <a:spLocks/>
              </p:cNvSpPr>
              <p:nvPr/>
            </p:nvSpPr>
            <p:spPr bwMode="auto">
              <a:xfrm>
                <a:off x="3628" y="2115"/>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4" name="Freeform 831"/>
              <p:cNvSpPr>
                <a:spLocks/>
              </p:cNvSpPr>
              <p:nvPr/>
            </p:nvSpPr>
            <p:spPr bwMode="auto">
              <a:xfrm>
                <a:off x="3631" y="2116"/>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5" name="Freeform 832"/>
              <p:cNvSpPr>
                <a:spLocks/>
              </p:cNvSpPr>
              <p:nvPr/>
            </p:nvSpPr>
            <p:spPr bwMode="auto">
              <a:xfrm>
                <a:off x="3635" y="211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6" name="Freeform 833"/>
              <p:cNvSpPr>
                <a:spLocks/>
              </p:cNvSpPr>
              <p:nvPr/>
            </p:nvSpPr>
            <p:spPr bwMode="auto">
              <a:xfrm>
                <a:off x="3638" y="211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7" name="Freeform 834"/>
              <p:cNvSpPr>
                <a:spLocks/>
              </p:cNvSpPr>
              <p:nvPr/>
            </p:nvSpPr>
            <p:spPr bwMode="auto">
              <a:xfrm>
                <a:off x="3641" y="2117"/>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8" name="Freeform 835"/>
              <p:cNvSpPr>
                <a:spLocks/>
              </p:cNvSpPr>
              <p:nvPr/>
            </p:nvSpPr>
            <p:spPr bwMode="auto">
              <a:xfrm>
                <a:off x="3643" y="211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39" name="Freeform 836"/>
              <p:cNvSpPr>
                <a:spLocks/>
              </p:cNvSpPr>
              <p:nvPr/>
            </p:nvSpPr>
            <p:spPr bwMode="auto">
              <a:xfrm>
                <a:off x="3647" y="211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0" name="Freeform 837"/>
              <p:cNvSpPr>
                <a:spLocks/>
              </p:cNvSpPr>
              <p:nvPr/>
            </p:nvSpPr>
            <p:spPr bwMode="auto">
              <a:xfrm>
                <a:off x="3650" y="2119"/>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1" name="Freeform 838"/>
              <p:cNvSpPr>
                <a:spLocks/>
              </p:cNvSpPr>
              <p:nvPr/>
            </p:nvSpPr>
            <p:spPr bwMode="auto">
              <a:xfrm>
                <a:off x="3653" y="212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2" name="Freeform 839"/>
              <p:cNvSpPr>
                <a:spLocks/>
              </p:cNvSpPr>
              <p:nvPr/>
            </p:nvSpPr>
            <p:spPr bwMode="auto">
              <a:xfrm>
                <a:off x="3656" y="212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3" name="Freeform 840"/>
              <p:cNvSpPr>
                <a:spLocks/>
              </p:cNvSpPr>
              <p:nvPr/>
            </p:nvSpPr>
            <p:spPr bwMode="auto">
              <a:xfrm>
                <a:off x="3659" y="212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4" name="Freeform 841"/>
              <p:cNvSpPr>
                <a:spLocks/>
              </p:cNvSpPr>
              <p:nvPr/>
            </p:nvSpPr>
            <p:spPr bwMode="auto">
              <a:xfrm>
                <a:off x="3663" y="212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5" name="Freeform 842"/>
              <p:cNvSpPr>
                <a:spLocks/>
              </p:cNvSpPr>
              <p:nvPr/>
            </p:nvSpPr>
            <p:spPr bwMode="auto">
              <a:xfrm>
                <a:off x="3666" y="2123"/>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6" name="Freeform 843"/>
              <p:cNvSpPr>
                <a:spLocks/>
              </p:cNvSpPr>
              <p:nvPr/>
            </p:nvSpPr>
            <p:spPr bwMode="auto">
              <a:xfrm>
                <a:off x="3669" y="2123"/>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7" name="Freeform 844"/>
              <p:cNvSpPr>
                <a:spLocks/>
              </p:cNvSpPr>
              <p:nvPr/>
            </p:nvSpPr>
            <p:spPr bwMode="auto">
              <a:xfrm>
                <a:off x="3672" y="2124"/>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8" name="Freeform 845"/>
              <p:cNvSpPr>
                <a:spLocks/>
              </p:cNvSpPr>
              <p:nvPr/>
            </p:nvSpPr>
            <p:spPr bwMode="auto">
              <a:xfrm>
                <a:off x="3675" y="212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49" name="Freeform 846"/>
              <p:cNvSpPr>
                <a:spLocks/>
              </p:cNvSpPr>
              <p:nvPr/>
            </p:nvSpPr>
            <p:spPr bwMode="auto">
              <a:xfrm>
                <a:off x="3679" y="212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0" name="Freeform 847"/>
              <p:cNvSpPr>
                <a:spLocks/>
              </p:cNvSpPr>
              <p:nvPr/>
            </p:nvSpPr>
            <p:spPr bwMode="auto">
              <a:xfrm>
                <a:off x="3682" y="2125"/>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1" name="Freeform 848"/>
              <p:cNvSpPr>
                <a:spLocks/>
              </p:cNvSpPr>
              <p:nvPr/>
            </p:nvSpPr>
            <p:spPr bwMode="auto">
              <a:xfrm>
                <a:off x="3685" y="212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2" name="Freeform 849"/>
              <p:cNvSpPr>
                <a:spLocks/>
              </p:cNvSpPr>
              <p:nvPr/>
            </p:nvSpPr>
            <p:spPr bwMode="auto">
              <a:xfrm>
                <a:off x="3688" y="212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3" name="Freeform 850"/>
              <p:cNvSpPr>
                <a:spLocks/>
              </p:cNvSpPr>
              <p:nvPr/>
            </p:nvSpPr>
            <p:spPr bwMode="auto">
              <a:xfrm>
                <a:off x="3691" y="2127"/>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4" name="Freeform 851"/>
              <p:cNvSpPr>
                <a:spLocks/>
              </p:cNvSpPr>
              <p:nvPr/>
            </p:nvSpPr>
            <p:spPr bwMode="auto">
              <a:xfrm>
                <a:off x="3695" y="212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5" name="Freeform 852"/>
              <p:cNvSpPr>
                <a:spLocks/>
              </p:cNvSpPr>
              <p:nvPr/>
            </p:nvSpPr>
            <p:spPr bwMode="auto">
              <a:xfrm>
                <a:off x="3697" y="212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6" name="Freeform 853"/>
              <p:cNvSpPr>
                <a:spLocks/>
              </p:cNvSpPr>
              <p:nvPr/>
            </p:nvSpPr>
            <p:spPr bwMode="auto">
              <a:xfrm>
                <a:off x="3700" y="212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7" name="Freeform 854"/>
              <p:cNvSpPr>
                <a:spLocks/>
              </p:cNvSpPr>
              <p:nvPr/>
            </p:nvSpPr>
            <p:spPr bwMode="auto">
              <a:xfrm>
                <a:off x="3703" y="213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8" name="Freeform 855"/>
              <p:cNvSpPr>
                <a:spLocks/>
              </p:cNvSpPr>
              <p:nvPr/>
            </p:nvSpPr>
            <p:spPr bwMode="auto">
              <a:xfrm>
                <a:off x="3706" y="213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59" name="Freeform 856"/>
              <p:cNvSpPr>
                <a:spLocks/>
              </p:cNvSpPr>
              <p:nvPr/>
            </p:nvSpPr>
            <p:spPr bwMode="auto">
              <a:xfrm>
                <a:off x="3710" y="2130"/>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0" name="Freeform 857"/>
              <p:cNvSpPr>
                <a:spLocks/>
              </p:cNvSpPr>
              <p:nvPr/>
            </p:nvSpPr>
            <p:spPr bwMode="auto">
              <a:xfrm>
                <a:off x="3713" y="2131"/>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1" name="Freeform 858"/>
              <p:cNvSpPr>
                <a:spLocks/>
              </p:cNvSpPr>
              <p:nvPr/>
            </p:nvSpPr>
            <p:spPr bwMode="auto">
              <a:xfrm>
                <a:off x="3716" y="2132"/>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2" name="Freeform 859"/>
              <p:cNvSpPr>
                <a:spLocks/>
              </p:cNvSpPr>
              <p:nvPr/>
            </p:nvSpPr>
            <p:spPr bwMode="auto">
              <a:xfrm>
                <a:off x="3719" y="2132"/>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3" name="Freeform 860"/>
              <p:cNvSpPr>
                <a:spLocks/>
              </p:cNvSpPr>
              <p:nvPr/>
            </p:nvSpPr>
            <p:spPr bwMode="auto">
              <a:xfrm>
                <a:off x="3722" y="2133"/>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4" name="Freeform 861"/>
              <p:cNvSpPr>
                <a:spLocks/>
              </p:cNvSpPr>
              <p:nvPr/>
            </p:nvSpPr>
            <p:spPr bwMode="auto">
              <a:xfrm>
                <a:off x="3726" y="2134"/>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5" name="Freeform 862"/>
              <p:cNvSpPr>
                <a:spLocks/>
              </p:cNvSpPr>
              <p:nvPr/>
            </p:nvSpPr>
            <p:spPr bwMode="auto">
              <a:xfrm>
                <a:off x="3729" y="2135"/>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6" name="Freeform 863"/>
              <p:cNvSpPr>
                <a:spLocks/>
              </p:cNvSpPr>
              <p:nvPr/>
            </p:nvSpPr>
            <p:spPr bwMode="auto">
              <a:xfrm>
                <a:off x="3732" y="213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7" name="Freeform 864"/>
              <p:cNvSpPr>
                <a:spLocks/>
              </p:cNvSpPr>
              <p:nvPr/>
            </p:nvSpPr>
            <p:spPr bwMode="auto">
              <a:xfrm>
                <a:off x="3735" y="2136"/>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8" name="Freeform 865"/>
              <p:cNvSpPr>
                <a:spLocks/>
              </p:cNvSpPr>
              <p:nvPr/>
            </p:nvSpPr>
            <p:spPr bwMode="auto">
              <a:xfrm>
                <a:off x="3738" y="2137"/>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69" name="Freeform 866"/>
              <p:cNvSpPr>
                <a:spLocks/>
              </p:cNvSpPr>
              <p:nvPr/>
            </p:nvSpPr>
            <p:spPr bwMode="auto">
              <a:xfrm>
                <a:off x="3742" y="2137"/>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0" name="Freeform 867"/>
              <p:cNvSpPr>
                <a:spLocks/>
              </p:cNvSpPr>
              <p:nvPr/>
            </p:nvSpPr>
            <p:spPr bwMode="auto">
              <a:xfrm>
                <a:off x="3745" y="2137"/>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1" name="Freeform 868"/>
              <p:cNvSpPr>
                <a:spLocks/>
              </p:cNvSpPr>
              <p:nvPr/>
            </p:nvSpPr>
            <p:spPr bwMode="auto">
              <a:xfrm>
                <a:off x="3747" y="213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2" name="Freeform 869"/>
              <p:cNvSpPr>
                <a:spLocks/>
              </p:cNvSpPr>
              <p:nvPr/>
            </p:nvSpPr>
            <p:spPr bwMode="auto">
              <a:xfrm>
                <a:off x="3750" y="213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3" name="Freeform 870"/>
              <p:cNvSpPr>
                <a:spLocks/>
              </p:cNvSpPr>
              <p:nvPr/>
            </p:nvSpPr>
            <p:spPr bwMode="auto">
              <a:xfrm>
                <a:off x="3754" y="213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4" name="Freeform 871"/>
              <p:cNvSpPr>
                <a:spLocks/>
              </p:cNvSpPr>
              <p:nvPr/>
            </p:nvSpPr>
            <p:spPr bwMode="auto">
              <a:xfrm>
                <a:off x="3757" y="214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5" name="Freeform 872"/>
              <p:cNvSpPr>
                <a:spLocks/>
              </p:cNvSpPr>
              <p:nvPr/>
            </p:nvSpPr>
            <p:spPr bwMode="auto">
              <a:xfrm>
                <a:off x="3760" y="214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6" name="Freeform 873"/>
              <p:cNvSpPr>
                <a:spLocks/>
              </p:cNvSpPr>
              <p:nvPr/>
            </p:nvSpPr>
            <p:spPr bwMode="auto">
              <a:xfrm>
                <a:off x="3763" y="2141"/>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7" name="Freeform 874"/>
              <p:cNvSpPr>
                <a:spLocks/>
              </p:cNvSpPr>
              <p:nvPr/>
            </p:nvSpPr>
            <p:spPr bwMode="auto">
              <a:xfrm>
                <a:off x="3766" y="2142"/>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8" name="Freeform 875"/>
              <p:cNvSpPr>
                <a:spLocks/>
              </p:cNvSpPr>
              <p:nvPr/>
            </p:nvSpPr>
            <p:spPr bwMode="auto">
              <a:xfrm>
                <a:off x="3770" y="214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79" name="Freeform 876"/>
              <p:cNvSpPr>
                <a:spLocks/>
              </p:cNvSpPr>
              <p:nvPr/>
            </p:nvSpPr>
            <p:spPr bwMode="auto">
              <a:xfrm>
                <a:off x="3773" y="214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0" name="Freeform 877"/>
              <p:cNvSpPr>
                <a:spLocks/>
              </p:cNvSpPr>
              <p:nvPr/>
            </p:nvSpPr>
            <p:spPr bwMode="auto">
              <a:xfrm>
                <a:off x="3776" y="214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1" name="Freeform 878"/>
              <p:cNvSpPr>
                <a:spLocks/>
              </p:cNvSpPr>
              <p:nvPr/>
            </p:nvSpPr>
            <p:spPr bwMode="auto">
              <a:xfrm>
                <a:off x="3779" y="2144"/>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2" name="Freeform 879"/>
              <p:cNvSpPr>
                <a:spLocks/>
              </p:cNvSpPr>
              <p:nvPr/>
            </p:nvSpPr>
            <p:spPr bwMode="auto">
              <a:xfrm>
                <a:off x="3782" y="214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3" name="Freeform 880"/>
              <p:cNvSpPr>
                <a:spLocks/>
              </p:cNvSpPr>
              <p:nvPr/>
            </p:nvSpPr>
            <p:spPr bwMode="auto">
              <a:xfrm>
                <a:off x="3786" y="214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4" name="Freeform 881"/>
              <p:cNvSpPr>
                <a:spLocks/>
              </p:cNvSpPr>
              <p:nvPr/>
            </p:nvSpPr>
            <p:spPr bwMode="auto">
              <a:xfrm>
                <a:off x="3789" y="2146"/>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5" name="Freeform 882"/>
              <p:cNvSpPr>
                <a:spLocks/>
              </p:cNvSpPr>
              <p:nvPr/>
            </p:nvSpPr>
            <p:spPr bwMode="auto">
              <a:xfrm>
                <a:off x="3792" y="214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6" name="Freeform 883"/>
              <p:cNvSpPr>
                <a:spLocks/>
              </p:cNvSpPr>
              <p:nvPr/>
            </p:nvSpPr>
            <p:spPr bwMode="auto">
              <a:xfrm>
                <a:off x="3795" y="2147"/>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7" name="Freeform 884"/>
              <p:cNvSpPr>
                <a:spLocks/>
              </p:cNvSpPr>
              <p:nvPr/>
            </p:nvSpPr>
            <p:spPr bwMode="auto">
              <a:xfrm>
                <a:off x="3798" y="214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8" name="Freeform 885"/>
              <p:cNvSpPr>
                <a:spLocks/>
              </p:cNvSpPr>
              <p:nvPr/>
            </p:nvSpPr>
            <p:spPr bwMode="auto">
              <a:xfrm>
                <a:off x="3801" y="214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89" name="Freeform 886"/>
              <p:cNvSpPr>
                <a:spLocks/>
              </p:cNvSpPr>
              <p:nvPr/>
            </p:nvSpPr>
            <p:spPr bwMode="auto">
              <a:xfrm>
                <a:off x="3804" y="214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0" name="Freeform 887"/>
              <p:cNvSpPr>
                <a:spLocks/>
              </p:cNvSpPr>
              <p:nvPr/>
            </p:nvSpPr>
            <p:spPr bwMode="auto">
              <a:xfrm>
                <a:off x="3807" y="2150"/>
                <a:ext cx="2" cy="1"/>
              </a:xfrm>
              <a:custGeom>
                <a:avLst/>
                <a:gdLst>
                  <a:gd name="T0" fmla="*/ 1 w 4"/>
                  <a:gd name="T1" fmla="*/ 0 h 3"/>
                  <a:gd name="T2" fmla="*/ 1 w 4"/>
                  <a:gd name="T3" fmla="*/ 0 h 3"/>
                  <a:gd name="T4" fmla="*/ 0 w 4"/>
                  <a:gd name="T5" fmla="*/ 0 h 3"/>
                  <a:gd name="T6" fmla="*/ 1 w 4"/>
                  <a:gd name="T7" fmla="*/ 0 h 3"/>
                  <a:gd name="T8" fmla="*/ 1 w 4"/>
                  <a:gd name="T9" fmla="*/ 0 h 3"/>
                  <a:gd name="T10" fmla="*/ 1 w 4"/>
                  <a:gd name="T11" fmla="*/ 0 h 3"/>
                  <a:gd name="T12" fmla="*/ 1 w 4"/>
                  <a:gd name="T13" fmla="*/ 0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1" name="Freeform 888"/>
              <p:cNvSpPr>
                <a:spLocks/>
              </p:cNvSpPr>
              <p:nvPr/>
            </p:nvSpPr>
            <p:spPr bwMode="auto">
              <a:xfrm>
                <a:off x="3810" y="215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2" name="Freeform 889"/>
              <p:cNvSpPr>
                <a:spLocks/>
              </p:cNvSpPr>
              <p:nvPr/>
            </p:nvSpPr>
            <p:spPr bwMode="auto">
              <a:xfrm>
                <a:off x="3814" y="215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3" name="Freeform 890"/>
              <p:cNvSpPr>
                <a:spLocks/>
              </p:cNvSpPr>
              <p:nvPr/>
            </p:nvSpPr>
            <p:spPr bwMode="auto">
              <a:xfrm>
                <a:off x="3817" y="215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4" name="Freeform 891"/>
              <p:cNvSpPr>
                <a:spLocks/>
              </p:cNvSpPr>
              <p:nvPr/>
            </p:nvSpPr>
            <p:spPr bwMode="auto">
              <a:xfrm>
                <a:off x="3820" y="2152"/>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5" name="Freeform 892"/>
              <p:cNvSpPr>
                <a:spLocks/>
              </p:cNvSpPr>
              <p:nvPr/>
            </p:nvSpPr>
            <p:spPr bwMode="auto">
              <a:xfrm>
                <a:off x="3823" y="2152"/>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6" name="Freeform 893"/>
              <p:cNvSpPr>
                <a:spLocks/>
              </p:cNvSpPr>
              <p:nvPr/>
            </p:nvSpPr>
            <p:spPr bwMode="auto">
              <a:xfrm>
                <a:off x="3826" y="215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7" name="Freeform 894"/>
              <p:cNvSpPr>
                <a:spLocks/>
              </p:cNvSpPr>
              <p:nvPr/>
            </p:nvSpPr>
            <p:spPr bwMode="auto">
              <a:xfrm>
                <a:off x="3830" y="215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8" name="Freeform 895"/>
              <p:cNvSpPr>
                <a:spLocks/>
              </p:cNvSpPr>
              <p:nvPr/>
            </p:nvSpPr>
            <p:spPr bwMode="auto">
              <a:xfrm>
                <a:off x="3833" y="215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599" name="Freeform 896"/>
              <p:cNvSpPr>
                <a:spLocks/>
              </p:cNvSpPr>
              <p:nvPr/>
            </p:nvSpPr>
            <p:spPr bwMode="auto">
              <a:xfrm>
                <a:off x="3836" y="2155"/>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0" name="Freeform 897"/>
              <p:cNvSpPr>
                <a:spLocks/>
              </p:cNvSpPr>
              <p:nvPr/>
            </p:nvSpPr>
            <p:spPr bwMode="auto">
              <a:xfrm>
                <a:off x="3839" y="2156"/>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1" name="Freeform 898"/>
              <p:cNvSpPr>
                <a:spLocks/>
              </p:cNvSpPr>
              <p:nvPr/>
            </p:nvSpPr>
            <p:spPr bwMode="auto">
              <a:xfrm>
                <a:off x="3842" y="215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2" name="Freeform 899"/>
              <p:cNvSpPr>
                <a:spLocks/>
              </p:cNvSpPr>
              <p:nvPr/>
            </p:nvSpPr>
            <p:spPr bwMode="auto">
              <a:xfrm>
                <a:off x="3846" y="215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3" name="Freeform 900"/>
              <p:cNvSpPr>
                <a:spLocks/>
              </p:cNvSpPr>
              <p:nvPr/>
            </p:nvSpPr>
            <p:spPr bwMode="auto">
              <a:xfrm>
                <a:off x="3849" y="2157"/>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4" name="Freeform 901"/>
              <p:cNvSpPr>
                <a:spLocks/>
              </p:cNvSpPr>
              <p:nvPr/>
            </p:nvSpPr>
            <p:spPr bwMode="auto">
              <a:xfrm>
                <a:off x="3851" y="2158"/>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5" name="Freeform 902"/>
              <p:cNvSpPr>
                <a:spLocks/>
              </p:cNvSpPr>
              <p:nvPr/>
            </p:nvSpPr>
            <p:spPr bwMode="auto">
              <a:xfrm>
                <a:off x="3854" y="215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6" name="Freeform 903"/>
              <p:cNvSpPr>
                <a:spLocks/>
              </p:cNvSpPr>
              <p:nvPr/>
            </p:nvSpPr>
            <p:spPr bwMode="auto">
              <a:xfrm>
                <a:off x="3858" y="215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7" name="Freeform 904"/>
              <p:cNvSpPr>
                <a:spLocks/>
              </p:cNvSpPr>
              <p:nvPr/>
            </p:nvSpPr>
            <p:spPr bwMode="auto">
              <a:xfrm>
                <a:off x="3861" y="216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8" name="Freeform 905"/>
              <p:cNvSpPr>
                <a:spLocks/>
              </p:cNvSpPr>
              <p:nvPr/>
            </p:nvSpPr>
            <p:spPr bwMode="auto">
              <a:xfrm>
                <a:off x="3864" y="216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09" name="Freeform 906"/>
              <p:cNvSpPr>
                <a:spLocks/>
              </p:cNvSpPr>
              <p:nvPr/>
            </p:nvSpPr>
            <p:spPr bwMode="auto">
              <a:xfrm>
                <a:off x="3867" y="216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10" name="Freeform 907"/>
              <p:cNvSpPr>
                <a:spLocks/>
              </p:cNvSpPr>
              <p:nvPr/>
            </p:nvSpPr>
            <p:spPr bwMode="auto">
              <a:xfrm>
                <a:off x="3870" y="2162"/>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11" name="Freeform 908"/>
              <p:cNvSpPr>
                <a:spLocks/>
              </p:cNvSpPr>
              <p:nvPr/>
            </p:nvSpPr>
            <p:spPr bwMode="auto">
              <a:xfrm>
                <a:off x="3874" y="2163"/>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12" name="Freeform 909"/>
              <p:cNvSpPr>
                <a:spLocks/>
              </p:cNvSpPr>
              <p:nvPr/>
            </p:nvSpPr>
            <p:spPr bwMode="auto">
              <a:xfrm>
                <a:off x="3877" y="2163"/>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13" name="Freeform 910"/>
              <p:cNvSpPr>
                <a:spLocks/>
              </p:cNvSpPr>
              <p:nvPr/>
            </p:nvSpPr>
            <p:spPr bwMode="auto">
              <a:xfrm>
                <a:off x="3880" y="216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14" name="Freeform 911"/>
              <p:cNvSpPr>
                <a:spLocks/>
              </p:cNvSpPr>
              <p:nvPr/>
            </p:nvSpPr>
            <p:spPr bwMode="auto">
              <a:xfrm>
                <a:off x="3883" y="216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615" name="Freeform 912"/>
              <p:cNvSpPr>
                <a:spLocks/>
              </p:cNvSpPr>
              <p:nvPr/>
            </p:nvSpPr>
            <p:spPr bwMode="auto">
              <a:xfrm>
                <a:off x="3886" y="216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0" name="Freeform 913"/>
              <p:cNvSpPr>
                <a:spLocks/>
              </p:cNvSpPr>
              <p:nvPr/>
            </p:nvSpPr>
            <p:spPr bwMode="auto">
              <a:xfrm>
                <a:off x="3890" y="216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1" name="Freeform 914"/>
              <p:cNvSpPr>
                <a:spLocks/>
              </p:cNvSpPr>
              <p:nvPr/>
            </p:nvSpPr>
            <p:spPr bwMode="auto">
              <a:xfrm>
                <a:off x="3893" y="2166"/>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2" name="Freeform 915"/>
              <p:cNvSpPr>
                <a:spLocks/>
              </p:cNvSpPr>
              <p:nvPr/>
            </p:nvSpPr>
            <p:spPr bwMode="auto">
              <a:xfrm>
                <a:off x="3896" y="216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3" name="Freeform 916"/>
              <p:cNvSpPr>
                <a:spLocks/>
              </p:cNvSpPr>
              <p:nvPr/>
            </p:nvSpPr>
            <p:spPr bwMode="auto">
              <a:xfrm>
                <a:off x="3899" y="2167"/>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4" name="Freeform 917"/>
              <p:cNvSpPr>
                <a:spLocks/>
              </p:cNvSpPr>
              <p:nvPr/>
            </p:nvSpPr>
            <p:spPr bwMode="auto">
              <a:xfrm>
                <a:off x="3902" y="216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5" name="Freeform 918"/>
              <p:cNvSpPr>
                <a:spLocks/>
              </p:cNvSpPr>
              <p:nvPr/>
            </p:nvSpPr>
            <p:spPr bwMode="auto">
              <a:xfrm>
                <a:off x="3905" y="216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6" name="Freeform 919"/>
              <p:cNvSpPr>
                <a:spLocks/>
              </p:cNvSpPr>
              <p:nvPr/>
            </p:nvSpPr>
            <p:spPr bwMode="auto">
              <a:xfrm>
                <a:off x="3908" y="216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7" name="Freeform 920"/>
              <p:cNvSpPr>
                <a:spLocks/>
              </p:cNvSpPr>
              <p:nvPr/>
            </p:nvSpPr>
            <p:spPr bwMode="auto">
              <a:xfrm>
                <a:off x="3911" y="216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8" name="Freeform 921"/>
              <p:cNvSpPr>
                <a:spLocks/>
              </p:cNvSpPr>
              <p:nvPr/>
            </p:nvSpPr>
            <p:spPr bwMode="auto">
              <a:xfrm>
                <a:off x="3914" y="217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09" name="Freeform 922"/>
              <p:cNvSpPr>
                <a:spLocks/>
              </p:cNvSpPr>
              <p:nvPr/>
            </p:nvSpPr>
            <p:spPr bwMode="auto">
              <a:xfrm>
                <a:off x="3917" y="217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0" name="Freeform 923"/>
              <p:cNvSpPr>
                <a:spLocks/>
              </p:cNvSpPr>
              <p:nvPr/>
            </p:nvSpPr>
            <p:spPr bwMode="auto">
              <a:xfrm>
                <a:off x="3921" y="2171"/>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1" name="Freeform 924"/>
              <p:cNvSpPr>
                <a:spLocks/>
              </p:cNvSpPr>
              <p:nvPr/>
            </p:nvSpPr>
            <p:spPr bwMode="auto">
              <a:xfrm>
                <a:off x="3924" y="2172"/>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2" name="Freeform 925"/>
              <p:cNvSpPr>
                <a:spLocks/>
              </p:cNvSpPr>
              <p:nvPr/>
            </p:nvSpPr>
            <p:spPr bwMode="auto">
              <a:xfrm>
                <a:off x="3927" y="217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3" name="Freeform 926"/>
              <p:cNvSpPr>
                <a:spLocks/>
              </p:cNvSpPr>
              <p:nvPr/>
            </p:nvSpPr>
            <p:spPr bwMode="auto">
              <a:xfrm>
                <a:off x="3930" y="217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4" name="Freeform 927"/>
              <p:cNvSpPr>
                <a:spLocks/>
              </p:cNvSpPr>
              <p:nvPr/>
            </p:nvSpPr>
            <p:spPr bwMode="auto">
              <a:xfrm>
                <a:off x="3933" y="2174"/>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5" name="Freeform 928"/>
              <p:cNvSpPr>
                <a:spLocks/>
              </p:cNvSpPr>
              <p:nvPr/>
            </p:nvSpPr>
            <p:spPr bwMode="auto">
              <a:xfrm>
                <a:off x="3937" y="2175"/>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6" name="Freeform 929"/>
              <p:cNvSpPr>
                <a:spLocks/>
              </p:cNvSpPr>
              <p:nvPr/>
            </p:nvSpPr>
            <p:spPr bwMode="auto">
              <a:xfrm>
                <a:off x="3940" y="217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7" name="Freeform 930"/>
              <p:cNvSpPr>
                <a:spLocks/>
              </p:cNvSpPr>
              <p:nvPr/>
            </p:nvSpPr>
            <p:spPr bwMode="auto">
              <a:xfrm>
                <a:off x="3943" y="217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8" name="Freeform 931"/>
              <p:cNvSpPr>
                <a:spLocks/>
              </p:cNvSpPr>
              <p:nvPr/>
            </p:nvSpPr>
            <p:spPr bwMode="auto">
              <a:xfrm>
                <a:off x="3946" y="217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19" name="Freeform 932"/>
              <p:cNvSpPr>
                <a:spLocks/>
              </p:cNvSpPr>
              <p:nvPr/>
            </p:nvSpPr>
            <p:spPr bwMode="auto">
              <a:xfrm>
                <a:off x="3949" y="217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0" name="Freeform 933"/>
              <p:cNvSpPr>
                <a:spLocks/>
              </p:cNvSpPr>
              <p:nvPr/>
            </p:nvSpPr>
            <p:spPr bwMode="auto">
              <a:xfrm>
                <a:off x="3952" y="217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1" name="Freeform 934"/>
              <p:cNvSpPr>
                <a:spLocks/>
              </p:cNvSpPr>
              <p:nvPr/>
            </p:nvSpPr>
            <p:spPr bwMode="auto">
              <a:xfrm>
                <a:off x="3955" y="217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2" name="Freeform 935"/>
              <p:cNvSpPr>
                <a:spLocks/>
              </p:cNvSpPr>
              <p:nvPr/>
            </p:nvSpPr>
            <p:spPr bwMode="auto">
              <a:xfrm>
                <a:off x="3958" y="217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3" name="Freeform 936"/>
              <p:cNvSpPr>
                <a:spLocks/>
              </p:cNvSpPr>
              <p:nvPr/>
            </p:nvSpPr>
            <p:spPr bwMode="auto">
              <a:xfrm>
                <a:off x="3961" y="217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4" name="Freeform 937"/>
              <p:cNvSpPr>
                <a:spLocks/>
              </p:cNvSpPr>
              <p:nvPr/>
            </p:nvSpPr>
            <p:spPr bwMode="auto">
              <a:xfrm>
                <a:off x="3965" y="2180"/>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5" name="Freeform 938"/>
              <p:cNvSpPr>
                <a:spLocks/>
              </p:cNvSpPr>
              <p:nvPr/>
            </p:nvSpPr>
            <p:spPr bwMode="auto">
              <a:xfrm>
                <a:off x="3968" y="218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6" name="Freeform 939"/>
              <p:cNvSpPr>
                <a:spLocks/>
              </p:cNvSpPr>
              <p:nvPr/>
            </p:nvSpPr>
            <p:spPr bwMode="auto">
              <a:xfrm>
                <a:off x="3971" y="2181"/>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7" name="Freeform 940"/>
              <p:cNvSpPr>
                <a:spLocks/>
              </p:cNvSpPr>
              <p:nvPr/>
            </p:nvSpPr>
            <p:spPr bwMode="auto">
              <a:xfrm>
                <a:off x="3974" y="2182"/>
                <a:ext cx="2" cy="1"/>
              </a:xfrm>
              <a:custGeom>
                <a:avLst/>
                <a:gdLst>
                  <a:gd name="T0" fmla="*/ 1 w 4"/>
                  <a:gd name="T1" fmla="*/ 0 h 4"/>
                  <a:gd name="T2" fmla="*/ 1 w 4"/>
                  <a:gd name="T3" fmla="*/ 0 h 4"/>
                  <a:gd name="T4" fmla="*/ 0 w 4"/>
                  <a:gd name="T5" fmla="*/ 0 h 4"/>
                  <a:gd name="T6" fmla="*/ 1 w 4"/>
                  <a:gd name="T7" fmla="*/ 0 h 4"/>
                  <a:gd name="T8" fmla="*/ 1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8" name="Freeform 941"/>
              <p:cNvSpPr>
                <a:spLocks/>
              </p:cNvSpPr>
              <p:nvPr/>
            </p:nvSpPr>
            <p:spPr bwMode="auto">
              <a:xfrm>
                <a:off x="3977" y="2182"/>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29" name="Freeform 942"/>
              <p:cNvSpPr>
                <a:spLocks/>
              </p:cNvSpPr>
              <p:nvPr/>
            </p:nvSpPr>
            <p:spPr bwMode="auto">
              <a:xfrm>
                <a:off x="3981" y="218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0" name="Freeform 943"/>
              <p:cNvSpPr>
                <a:spLocks/>
              </p:cNvSpPr>
              <p:nvPr/>
            </p:nvSpPr>
            <p:spPr bwMode="auto">
              <a:xfrm>
                <a:off x="3984" y="2183"/>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664031" name="Freeform 944"/>
              <p:cNvSpPr>
                <a:spLocks/>
              </p:cNvSpPr>
              <p:nvPr/>
            </p:nvSpPr>
            <p:spPr bwMode="auto">
              <a:xfrm>
                <a:off x="3987" y="218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1129" name="Group 945"/>
            <p:cNvGrpSpPr>
              <a:grpSpLocks/>
            </p:cNvGrpSpPr>
            <p:nvPr/>
          </p:nvGrpSpPr>
          <p:grpSpPr bwMode="auto">
            <a:xfrm>
              <a:off x="3990" y="2184"/>
              <a:ext cx="628" cy="122"/>
              <a:chOff x="3990" y="2184"/>
              <a:chExt cx="628" cy="122"/>
            </a:xfrm>
          </p:grpSpPr>
          <p:sp>
            <p:nvSpPr>
              <p:cNvPr id="751248" name="Freeform 946"/>
              <p:cNvSpPr>
                <a:spLocks/>
              </p:cNvSpPr>
              <p:nvPr/>
            </p:nvSpPr>
            <p:spPr bwMode="auto">
              <a:xfrm>
                <a:off x="3990" y="2184"/>
                <a:ext cx="2" cy="2"/>
              </a:xfrm>
              <a:custGeom>
                <a:avLst/>
                <a:gdLst>
                  <a:gd name="T0" fmla="*/ 1 w 4"/>
                  <a:gd name="T1" fmla="*/ 0 h 4"/>
                  <a:gd name="T2" fmla="*/ 0 w 4"/>
                  <a:gd name="T3" fmla="*/ 0 h 4"/>
                  <a:gd name="T4" fmla="*/ 0 w 4"/>
                  <a:gd name="T5" fmla="*/ 1 h 4"/>
                  <a:gd name="T6" fmla="*/ 0 w 4"/>
                  <a:gd name="T7" fmla="*/ 1 h 4"/>
                  <a:gd name="T8" fmla="*/ 0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9" name="Freeform 947"/>
              <p:cNvSpPr>
                <a:spLocks/>
              </p:cNvSpPr>
              <p:nvPr/>
            </p:nvSpPr>
            <p:spPr bwMode="auto">
              <a:xfrm>
                <a:off x="3993" y="2185"/>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0" name="Freeform 948"/>
              <p:cNvSpPr>
                <a:spLocks/>
              </p:cNvSpPr>
              <p:nvPr/>
            </p:nvSpPr>
            <p:spPr bwMode="auto">
              <a:xfrm>
                <a:off x="3997" y="218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1" name="Freeform 949"/>
              <p:cNvSpPr>
                <a:spLocks/>
              </p:cNvSpPr>
              <p:nvPr/>
            </p:nvSpPr>
            <p:spPr bwMode="auto">
              <a:xfrm>
                <a:off x="4000" y="218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2" name="Freeform 950"/>
              <p:cNvSpPr>
                <a:spLocks/>
              </p:cNvSpPr>
              <p:nvPr/>
            </p:nvSpPr>
            <p:spPr bwMode="auto">
              <a:xfrm>
                <a:off x="4003" y="2187"/>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3" name="Freeform 951"/>
              <p:cNvSpPr>
                <a:spLocks/>
              </p:cNvSpPr>
              <p:nvPr/>
            </p:nvSpPr>
            <p:spPr bwMode="auto">
              <a:xfrm>
                <a:off x="4005" y="2188"/>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4" name="Freeform 952"/>
              <p:cNvSpPr>
                <a:spLocks/>
              </p:cNvSpPr>
              <p:nvPr/>
            </p:nvSpPr>
            <p:spPr bwMode="auto">
              <a:xfrm>
                <a:off x="4009" y="218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5" name="Freeform 953"/>
              <p:cNvSpPr>
                <a:spLocks/>
              </p:cNvSpPr>
              <p:nvPr/>
            </p:nvSpPr>
            <p:spPr bwMode="auto">
              <a:xfrm>
                <a:off x="4012" y="218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6" name="Freeform 954"/>
              <p:cNvSpPr>
                <a:spLocks/>
              </p:cNvSpPr>
              <p:nvPr/>
            </p:nvSpPr>
            <p:spPr bwMode="auto">
              <a:xfrm>
                <a:off x="4015" y="218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7" name="Freeform 955"/>
              <p:cNvSpPr>
                <a:spLocks/>
              </p:cNvSpPr>
              <p:nvPr/>
            </p:nvSpPr>
            <p:spPr bwMode="auto">
              <a:xfrm>
                <a:off x="4018" y="2190"/>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8" name="Freeform 956"/>
              <p:cNvSpPr>
                <a:spLocks/>
              </p:cNvSpPr>
              <p:nvPr/>
            </p:nvSpPr>
            <p:spPr bwMode="auto">
              <a:xfrm>
                <a:off x="4021" y="219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59" name="Freeform 957"/>
              <p:cNvSpPr>
                <a:spLocks/>
              </p:cNvSpPr>
              <p:nvPr/>
            </p:nvSpPr>
            <p:spPr bwMode="auto">
              <a:xfrm>
                <a:off x="4025" y="219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0" name="Freeform 958"/>
              <p:cNvSpPr>
                <a:spLocks/>
              </p:cNvSpPr>
              <p:nvPr/>
            </p:nvSpPr>
            <p:spPr bwMode="auto">
              <a:xfrm>
                <a:off x="4028" y="219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1" name="Freeform 959"/>
              <p:cNvSpPr>
                <a:spLocks/>
              </p:cNvSpPr>
              <p:nvPr/>
            </p:nvSpPr>
            <p:spPr bwMode="auto">
              <a:xfrm>
                <a:off x="4031" y="2192"/>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2" name="Freeform 960"/>
              <p:cNvSpPr>
                <a:spLocks/>
              </p:cNvSpPr>
              <p:nvPr/>
            </p:nvSpPr>
            <p:spPr bwMode="auto">
              <a:xfrm>
                <a:off x="4034" y="2193"/>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3" name="Freeform 961"/>
              <p:cNvSpPr>
                <a:spLocks/>
              </p:cNvSpPr>
              <p:nvPr/>
            </p:nvSpPr>
            <p:spPr bwMode="auto">
              <a:xfrm>
                <a:off x="4037" y="219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4" name="Freeform 962"/>
              <p:cNvSpPr>
                <a:spLocks/>
              </p:cNvSpPr>
              <p:nvPr/>
            </p:nvSpPr>
            <p:spPr bwMode="auto">
              <a:xfrm>
                <a:off x="4041" y="219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5" name="Freeform 963"/>
              <p:cNvSpPr>
                <a:spLocks/>
              </p:cNvSpPr>
              <p:nvPr/>
            </p:nvSpPr>
            <p:spPr bwMode="auto">
              <a:xfrm>
                <a:off x="4044" y="219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6" name="Freeform 964"/>
              <p:cNvSpPr>
                <a:spLocks/>
              </p:cNvSpPr>
              <p:nvPr/>
            </p:nvSpPr>
            <p:spPr bwMode="auto">
              <a:xfrm>
                <a:off x="4047" y="219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7" name="Freeform 965"/>
              <p:cNvSpPr>
                <a:spLocks/>
              </p:cNvSpPr>
              <p:nvPr/>
            </p:nvSpPr>
            <p:spPr bwMode="auto">
              <a:xfrm>
                <a:off x="4050" y="2196"/>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8" name="Freeform 966"/>
              <p:cNvSpPr>
                <a:spLocks/>
              </p:cNvSpPr>
              <p:nvPr/>
            </p:nvSpPr>
            <p:spPr bwMode="auto">
              <a:xfrm>
                <a:off x="4053" y="219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69" name="Freeform 967"/>
              <p:cNvSpPr>
                <a:spLocks/>
              </p:cNvSpPr>
              <p:nvPr/>
            </p:nvSpPr>
            <p:spPr bwMode="auto">
              <a:xfrm>
                <a:off x="4056" y="219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0" name="Freeform 968"/>
              <p:cNvSpPr>
                <a:spLocks/>
              </p:cNvSpPr>
              <p:nvPr/>
            </p:nvSpPr>
            <p:spPr bwMode="auto">
              <a:xfrm>
                <a:off x="4059" y="219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1" name="Freeform 969"/>
              <p:cNvSpPr>
                <a:spLocks/>
              </p:cNvSpPr>
              <p:nvPr/>
            </p:nvSpPr>
            <p:spPr bwMode="auto">
              <a:xfrm>
                <a:off x="4062" y="2198"/>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2" name="Freeform 970"/>
              <p:cNvSpPr>
                <a:spLocks/>
              </p:cNvSpPr>
              <p:nvPr/>
            </p:nvSpPr>
            <p:spPr bwMode="auto">
              <a:xfrm>
                <a:off x="4065" y="219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3" name="Freeform 971"/>
              <p:cNvSpPr>
                <a:spLocks/>
              </p:cNvSpPr>
              <p:nvPr/>
            </p:nvSpPr>
            <p:spPr bwMode="auto">
              <a:xfrm>
                <a:off x="4069" y="2200"/>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4" name="Freeform 972"/>
              <p:cNvSpPr>
                <a:spLocks/>
              </p:cNvSpPr>
              <p:nvPr/>
            </p:nvSpPr>
            <p:spPr bwMode="auto">
              <a:xfrm>
                <a:off x="4072" y="220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5" name="Freeform 973"/>
              <p:cNvSpPr>
                <a:spLocks/>
              </p:cNvSpPr>
              <p:nvPr/>
            </p:nvSpPr>
            <p:spPr bwMode="auto">
              <a:xfrm>
                <a:off x="4075" y="2201"/>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6" name="Freeform 974"/>
              <p:cNvSpPr>
                <a:spLocks/>
              </p:cNvSpPr>
              <p:nvPr/>
            </p:nvSpPr>
            <p:spPr bwMode="auto">
              <a:xfrm>
                <a:off x="4078" y="220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7" name="Freeform 975"/>
              <p:cNvSpPr>
                <a:spLocks/>
              </p:cNvSpPr>
              <p:nvPr/>
            </p:nvSpPr>
            <p:spPr bwMode="auto">
              <a:xfrm>
                <a:off x="4081" y="2202"/>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8" name="Freeform 976"/>
              <p:cNvSpPr>
                <a:spLocks/>
              </p:cNvSpPr>
              <p:nvPr/>
            </p:nvSpPr>
            <p:spPr bwMode="auto">
              <a:xfrm>
                <a:off x="4085" y="220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79" name="Freeform 977"/>
              <p:cNvSpPr>
                <a:spLocks/>
              </p:cNvSpPr>
              <p:nvPr/>
            </p:nvSpPr>
            <p:spPr bwMode="auto">
              <a:xfrm>
                <a:off x="4088" y="2203"/>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0" name="Freeform 978"/>
              <p:cNvSpPr>
                <a:spLocks/>
              </p:cNvSpPr>
              <p:nvPr/>
            </p:nvSpPr>
            <p:spPr bwMode="auto">
              <a:xfrm>
                <a:off x="4091" y="220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1" name="Freeform 979"/>
              <p:cNvSpPr>
                <a:spLocks/>
              </p:cNvSpPr>
              <p:nvPr/>
            </p:nvSpPr>
            <p:spPr bwMode="auto">
              <a:xfrm>
                <a:off x="4094" y="220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2" name="Freeform 980"/>
              <p:cNvSpPr>
                <a:spLocks/>
              </p:cNvSpPr>
              <p:nvPr/>
            </p:nvSpPr>
            <p:spPr bwMode="auto">
              <a:xfrm>
                <a:off x="4097" y="220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3" name="Freeform 981"/>
              <p:cNvSpPr>
                <a:spLocks/>
              </p:cNvSpPr>
              <p:nvPr/>
            </p:nvSpPr>
            <p:spPr bwMode="auto">
              <a:xfrm>
                <a:off x="4101" y="220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4" name="Freeform 982"/>
              <p:cNvSpPr>
                <a:spLocks/>
              </p:cNvSpPr>
              <p:nvPr/>
            </p:nvSpPr>
            <p:spPr bwMode="auto">
              <a:xfrm>
                <a:off x="4104" y="2206"/>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5" name="Freeform 983"/>
              <p:cNvSpPr>
                <a:spLocks/>
              </p:cNvSpPr>
              <p:nvPr/>
            </p:nvSpPr>
            <p:spPr bwMode="auto">
              <a:xfrm>
                <a:off x="4106" y="2207"/>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6" name="Freeform 984"/>
              <p:cNvSpPr>
                <a:spLocks/>
              </p:cNvSpPr>
              <p:nvPr/>
            </p:nvSpPr>
            <p:spPr bwMode="auto">
              <a:xfrm>
                <a:off x="4109" y="2208"/>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7" name="Freeform 985"/>
              <p:cNvSpPr>
                <a:spLocks/>
              </p:cNvSpPr>
              <p:nvPr/>
            </p:nvSpPr>
            <p:spPr bwMode="auto">
              <a:xfrm>
                <a:off x="4113" y="220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8" name="Freeform 986"/>
              <p:cNvSpPr>
                <a:spLocks/>
              </p:cNvSpPr>
              <p:nvPr/>
            </p:nvSpPr>
            <p:spPr bwMode="auto">
              <a:xfrm>
                <a:off x="4116" y="2208"/>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89" name="Freeform 987"/>
              <p:cNvSpPr>
                <a:spLocks/>
              </p:cNvSpPr>
              <p:nvPr/>
            </p:nvSpPr>
            <p:spPr bwMode="auto">
              <a:xfrm>
                <a:off x="4119" y="220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0" name="Freeform 988"/>
              <p:cNvSpPr>
                <a:spLocks/>
              </p:cNvSpPr>
              <p:nvPr/>
            </p:nvSpPr>
            <p:spPr bwMode="auto">
              <a:xfrm>
                <a:off x="4122" y="221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1" name="Freeform 989"/>
              <p:cNvSpPr>
                <a:spLocks/>
              </p:cNvSpPr>
              <p:nvPr/>
            </p:nvSpPr>
            <p:spPr bwMode="auto">
              <a:xfrm>
                <a:off x="4125" y="221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2" name="Freeform 990"/>
              <p:cNvSpPr>
                <a:spLocks/>
              </p:cNvSpPr>
              <p:nvPr/>
            </p:nvSpPr>
            <p:spPr bwMode="auto">
              <a:xfrm>
                <a:off x="4129" y="221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3" name="Freeform 991"/>
              <p:cNvSpPr>
                <a:spLocks/>
              </p:cNvSpPr>
              <p:nvPr/>
            </p:nvSpPr>
            <p:spPr bwMode="auto">
              <a:xfrm>
                <a:off x="4132" y="2212"/>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4" name="Freeform 992"/>
              <p:cNvSpPr>
                <a:spLocks/>
              </p:cNvSpPr>
              <p:nvPr/>
            </p:nvSpPr>
            <p:spPr bwMode="auto">
              <a:xfrm>
                <a:off x="4135" y="221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5" name="Freeform 993"/>
              <p:cNvSpPr>
                <a:spLocks/>
              </p:cNvSpPr>
              <p:nvPr/>
            </p:nvSpPr>
            <p:spPr bwMode="auto">
              <a:xfrm>
                <a:off x="4138" y="2213"/>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6" name="Freeform 994"/>
              <p:cNvSpPr>
                <a:spLocks/>
              </p:cNvSpPr>
              <p:nvPr/>
            </p:nvSpPr>
            <p:spPr bwMode="auto">
              <a:xfrm>
                <a:off x="4141" y="221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7" name="Freeform 995"/>
              <p:cNvSpPr>
                <a:spLocks/>
              </p:cNvSpPr>
              <p:nvPr/>
            </p:nvSpPr>
            <p:spPr bwMode="auto">
              <a:xfrm>
                <a:off x="4144" y="221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8" name="Freeform 996"/>
              <p:cNvSpPr>
                <a:spLocks/>
              </p:cNvSpPr>
              <p:nvPr/>
            </p:nvSpPr>
            <p:spPr bwMode="auto">
              <a:xfrm>
                <a:off x="4148" y="2214"/>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99" name="Freeform 997"/>
              <p:cNvSpPr>
                <a:spLocks/>
              </p:cNvSpPr>
              <p:nvPr/>
            </p:nvSpPr>
            <p:spPr bwMode="auto">
              <a:xfrm>
                <a:off x="4151" y="2215"/>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0" name="Freeform 998"/>
              <p:cNvSpPr>
                <a:spLocks/>
              </p:cNvSpPr>
              <p:nvPr/>
            </p:nvSpPr>
            <p:spPr bwMode="auto">
              <a:xfrm>
                <a:off x="4154" y="221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1" name="Freeform 999"/>
              <p:cNvSpPr>
                <a:spLocks/>
              </p:cNvSpPr>
              <p:nvPr/>
            </p:nvSpPr>
            <p:spPr bwMode="auto">
              <a:xfrm>
                <a:off x="4157" y="221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2" name="Freeform 1000"/>
              <p:cNvSpPr>
                <a:spLocks/>
              </p:cNvSpPr>
              <p:nvPr/>
            </p:nvSpPr>
            <p:spPr bwMode="auto">
              <a:xfrm>
                <a:off x="4160" y="2217"/>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3" name="Freeform 1001"/>
              <p:cNvSpPr>
                <a:spLocks/>
              </p:cNvSpPr>
              <p:nvPr/>
            </p:nvSpPr>
            <p:spPr bwMode="auto">
              <a:xfrm>
                <a:off x="4163" y="221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4" name="Freeform 1002"/>
              <p:cNvSpPr>
                <a:spLocks/>
              </p:cNvSpPr>
              <p:nvPr/>
            </p:nvSpPr>
            <p:spPr bwMode="auto">
              <a:xfrm>
                <a:off x="4166" y="221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5" name="Freeform 1003"/>
              <p:cNvSpPr>
                <a:spLocks/>
              </p:cNvSpPr>
              <p:nvPr/>
            </p:nvSpPr>
            <p:spPr bwMode="auto">
              <a:xfrm>
                <a:off x="4169" y="221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6" name="Freeform 1004"/>
              <p:cNvSpPr>
                <a:spLocks/>
              </p:cNvSpPr>
              <p:nvPr/>
            </p:nvSpPr>
            <p:spPr bwMode="auto">
              <a:xfrm>
                <a:off x="4172" y="222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7" name="Freeform 1005"/>
              <p:cNvSpPr>
                <a:spLocks/>
              </p:cNvSpPr>
              <p:nvPr/>
            </p:nvSpPr>
            <p:spPr bwMode="auto">
              <a:xfrm>
                <a:off x="4176" y="222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8" name="Freeform 1006"/>
              <p:cNvSpPr>
                <a:spLocks/>
              </p:cNvSpPr>
              <p:nvPr/>
            </p:nvSpPr>
            <p:spPr bwMode="auto">
              <a:xfrm>
                <a:off x="4179" y="222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09" name="Freeform 1007"/>
              <p:cNvSpPr>
                <a:spLocks/>
              </p:cNvSpPr>
              <p:nvPr/>
            </p:nvSpPr>
            <p:spPr bwMode="auto">
              <a:xfrm>
                <a:off x="4182" y="222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0" name="Freeform 1008"/>
              <p:cNvSpPr>
                <a:spLocks/>
              </p:cNvSpPr>
              <p:nvPr/>
            </p:nvSpPr>
            <p:spPr bwMode="auto">
              <a:xfrm>
                <a:off x="4185" y="2222"/>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1" name="Freeform 1009"/>
              <p:cNvSpPr>
                <a:spLocks/>
              </p:cNvSpPr>
              <p:nvPr/>
            </p:nvSpPr>
            <p:spPr bwMode="auto">
              <a:xfrm>
                <a:off x="4188" y="2222"/>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2" name="Freeform 1010"/>
              <p:cNvSpPr>
                <a:spLocks/>
              </p:cNvSpPr>
              <p:nvPr/>
            </p:nvSpPr>
            <p:spPr bwMode="auto">
              <a:xfrm>
                <a:off x="4192" y="222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3" name="Freeform 1011"/>
              <p:cNvSpPr>
                <a:spLocks/>
              </p:cNvSpPr>
              <p:nvPr/>
            </p:nvSpPr>
            <p:spPr bwMode="auto">
              <a:xfrm>
                <a:off x="4195" y="2224"/>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4" name="Freeform 1012"/>
              <p:cNvSpPr>
                <a:spLocks/>
              </p:cNvSpPr>
              <p:nvPr/>
            </p:nvSpPr>
            <p:spPr bwMode="auto">
              <a:xfrm>
                <a:off x="4198" y="222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5" name="Freeform 1013"/>
              <p:cNvSpPr>
                <a:spLocks/>
              </p:cNvSpPr>
              <p:nvPr/>
            </p:nvSpPr>
            <p:spPr bwMode="auto">
              <a:xfrm>
                <a:off x="4201" y="2225"/>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6" name="Freeform 1014"/>
              <p:cNvSpPr>
                <a:spLocks/>
              </p:cNvSpPr>
              <p:nvPr/>
            </p:nvSpPr>
            <p:spPr bwMode="auto">
              <a:xfrm>
                <a:off x="4204" y="2226"/>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7" name="Freeform 1015"/>
              <p:cNvSpPr>
                <a:spLocks/>
              </p:cNvSpPr>
              <p:nvPr/>
            </p:nvSpPr>
            <p:spPr bwMode="auto">
              <a:xfrm>
                <a:off x="4208" y="2226"/>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8" name="Freeform 1016"/>
              <p:cNvSpPr>
                <a:spLocks/>
              </p:cNvSpPr>
              <p:nvPr/>
            </p:nvSpPr>
            <p:spPr bwMode="auto">
              <a:xfrm>
                <a:off x="4210" y="2227"/>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19" name="Freeform 1017"/>
              <p:cNvSpPr>
                <a:spLocks/>
              </p:cNvSpPr>
              <p:nvPr/>
            </p:nvSpPr>
            <p:spPr bwMode="auto">
              <a:xfrm>
                <a:off x="4213" y="2227"/>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0" name="Freeform 1018"/>
              <p:cNvSpPr>
                <a:spLocks/>
              </p:cNvSpPr>
              <p:nvPr/>
            </p:nvSpPr>
            <p:spPr bwMode="auto">
              <a:xfrm>
                <a:off x="4216" y="222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1" name="Freeform 1019"/>
              <p:cNvSpPr>
                <a:spLocks/>
              </p:cNvSpPr>
              <p:nvPr/>
            </p:nvSpPr>
            <p:spPr bwMode="auto">
              <a:xfrm>
                <a:off x="4220" y="222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2" name="Freeform 1020"/>
              <p:cNvSpPr>
                <a:spLocks/>
              </p:cNvSpPr>
              <p:nvPr/>
            </p:nvSpPr>
            <p:spPr bwMode="auto">
              <a:xfrm>
                <a:off x="4223" y="222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3" name="Freeform 1021"/>
              <p:cNvSpPr>
                <a:spLocks/>
              </p:cNvSpPr>
              <p:nvPr/>
            </p:nvSpPr>
            <p:spPr bwMode="auto">
              <a:xfrm>
                <a:off x="4226" y="223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4" name="Freeform 1022"/>
              <p:cNvSpPr>
                <a:spLocks/>
              </p:cNvSpPr>
              <p:nvPr/>
            </p:nvSpPr>
            <p:spPr bwMode="auto">
              <a:xfrm>
                <a:off x="4229" y="2230"/>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5" name="Freeform 1023"/>
              <p:cNvSpPr>
                <a:spLocks/>
              </p:cNvSpPr>
              <p:nvPr/>
            </p:nvSpPr>
            <p:spPr bwMode="auto">
              <a:xfrm>
                <a:off x="4232" y="223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6" name="Freeform 0"/>
              <p:cNvSpPr>
                <a:spLocks/>
              </p:cNvSpPr>
              <p:nvPr/>
            </p:nvSpPr>
            <p:spPr bwMode="auto">
              <a:xfrm>
                <a:off x="4236" y="223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7" name="Freeform 1"/>
              <p:cNvSpPr>
                <a:spLocks/>
              </p:cNvSpPr>
              <p:nvPr/>
            </p:nvSpPr>
            <p:spPr bwMode="auto">
              <a:xfrm>
                <a:off x="4239" y="223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8" name="Freeform 2"/>
              <p:cNvSpPr>
                <a:spLocks/>
              </p:cNvSpPr>
              <p:nvPr/>
            </p:nvSpPr>
            <p:spPr bwMode="auto">
              <a:xfrm>
                <a:off x="4242" y="2233"/>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29" name="Freeform 3"/>
              <p:cNvSpPr>
                <a:spLocks/>
              </p:cNvSpPr>
              <p:nvPr/>
            </p:nvSpPr>
            <p:spPr bwMode="auto">
              <a:xfrm>
                <a:off x="4245" y="2234"/>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0" name="Freeform 4"/>
              <p:cNvSpPr>
                <a:spLocks/>
              </p:cNvSpPr>
              <p:nvPr/>
            </p:nvSpPr>
            <p:spPr bwMode="auto">
              <a:xfrm>
                <a:off x="4248" y="223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1" name="Freeform 5"/>
              <p:cNvSpPr>
                <a:spLocks/>
              </p:cNvSpPr>
              <p:nvPr/>
            </p:nvSpPr>
            <p:spPr bwMode="auto">
              <a:xfrm>
                <a:off x="4252" y="223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2" name="Freeform 6"/>
              <p:cNvSpPr>
                <a:spLocks/>
              </p:cNvSpPr>
              <p:nvPr/>
            </p:nvSpPr>
            <p:spPr bwMode="auto">
              <a:xfrm>
                <a:off x="4255" y="2235"/>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3" name="Freeform 7"/>
              <p:cNvSpPr>
                <a:spLocks/>
              </p:cNvSpPr>
              <p:nvPr/>
            </p:nvSpPr>
            <p:spPr bwMode="auto">
              <a:xfrm>
                <a:off x="4258" y="223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4" name="Freeform 8"/>
              <p:cNvSpPr>
                <a:spLocks/>
              </p:cNvSpPr>
              <p:nvPr/>
            </p:nvSpPr>
            <p:spPr bwMode="auto">
              <a:xfrm>
                <a:off x="4260" y="2236"/>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5" name="Freeform 9"/>
              <p:cNvSpPr>
                <a:spLocks/>
              </p:cNvSpPr>
              <p:nvPr/>
            </p:nvSpPr>
            <p:spPr bwMode="auto">
              <a:xfrm>
                <a:off x="4264" y="223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6" name="Freeform 10"/>
              <p:cNvSpPr>
                <a:spLocks/>
              </p:cNvSpPr>
              <p:nvPr/>
            </p:nvSpPr>
            <p:spPr bwMode="auto">
              <a:xfrm>
                <a:off x="4267" y="223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7" name="Freeform 11"/>
              <p:cNvSpPr>
                <a:spLocks/>
              </p:cNvSpPr>
              <p:nvPr/>
            </p:nvSpPr>
            <p:spPr bwMode="auto">
              <a:xfrm>
                <a:off x="4270" y="223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8" name="Freeform 12"/>
              <p:cNvSpPr>
                <a:spLocks/>
              </p:cNvSpPr>
              <p:nvPr/>
            </p:nvSpPr>
            <p:spPr bwMode="auto">
              <a:xfrm>
                <a:off x="4273" y="2239"/>
                <a:ext cx="2" cy="1"/>
              </a:xfrm>
              <a:custGeom>
                <a:avLst/>
                <a:gdLst>
                  <a:gd name="T0" fmla="*/ 1 w 4"/>
                  <a:gd name="T1" fmla="*/ 0 h 3"/>
                  <a:gd name="T2" fmla="*/ 1 w 4"/>
                  <a:gd name="T3" fmla="*/ 0 h 3"/>
                  <a:gd name="T4" fmla="*/ 0 w 4"/>
                  <a:gd name="T5" fmla="*/ 0 h 3"/>
                  <a:gd name="T6" fmla="*/ 1 w 4"/>
                  <a:gd name="T7" fmla="*/ 0 h 3"/>
                  <a:gd name="T8" fmla="*/ 1 w 4"/>
                  <a:gd name="T9" fmla="*/ 0 h 3"/>
                  <a:gd name="T10" fmla="*/ 1 w 4"/>
                  <a:gd name="T11" fmla="*/ 0 h 3"/>
                  <a:gd name="T12" fmla="*/ 1 w 4"/>
                  <a:gd name="T13" fmla="*/ 0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39" name="Freeform 13"/>
              <p:cNvSpPr>
                <a:spLocks/>
              </p:cNvSpPr>
              <p:nvPr/>
            </p:nvSpPr>
            <p:spPr bwMode="auto">
              <a:xfrm>
                <a:off x="4276" y="224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0" name="Freeform 14"/>
              <p:cNvSpPr>
                <a:spLocks/>
              </p:cNvSpPr>
              <p:nvPr/>
            </p:nvSpPr>
            <p:spPr bwMode="auto">
              <a:xfrm>
                <a:off x="4280" y="224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1" name="Freeform 15"/>
              <p:cNvSpPr>
                <a:spLocks/>
              </p:cNvSpPr>
              <p:nvPr/>
            </p:nvSpPr>
            <p:spPr bwMode="auto">
              <a:xfrm>
                <a:off x="4283" y="224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2" name="Freeform 16"/>
              <p:cNvSpPr>
                <a:spLocks/>
              </p:cNvSpPr>
              <p:nvPr/>
            </p:nvSpPr>
            <p:spPr bwMode="auto">
              <a:xfrm>
                <a:off x="4286" y="224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3" name="Freeform 17"/>
              <p:cNvSpPr>
                <a:spLocks/>
              </p:cNvSpPr>
              <p:nvPr/>
            </p:nvSpPr>
            <p:spPr bwMode="auto">
              <a:xfrm>
                <a:off x="4289" y="224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4" name="Freeform 18"/>
              <p:cNvSpPr>
                <a:spLocks/>
              </p:cNvSpPr>
              <p:nvPr/>
            </p:nvSpPr>
            <p:spPr bwMode="auto">
              <a:xfrm>
                <a:off x="4292" y="224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5" name="Freeform 19"/>
              <p:cNvSpPr>
                <a:spLocks/>
              </p:cNvSpPr>
              <p:nvPr/>
            </p:nvSpPr>
            <p:spPr bwMode="auto">
              <a:xfrm>
                <a:off x="4296" y="224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6" name="Freeform 20"/>
              <p:cNvSpPr>
                <a:spLocks/>
              </p:cNvSpPr>
              <p:nvPr/>
            </p:nvSpPr>
            <p:spPr bwMode="auto">
              <a:xfrm>
                <a:off x="4299" y="2244"/>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7" name="Freeform 21"/>
              <p:cNvSpPr>
                <a:spLocks/>
              </p:cNvSpPr>
              <p:nvPr/>
            </p:nvSpPr>
            <p:spPr bwMode="auto">
              <a:xfrm>
                <a:off x="4302" y="224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8" name="Freeform 22"/>
              <p:cNvSpPr>
                <a:spLocks/>
              </p:cNvSpPr>
              <p:nvPr/>
            </p:nvSpPr>
            <p:spPr bwMode="auto">
              <a:xfrm>
                <a:off x="4305" y="224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49" name="Freeform 23"/>
              <p:cNvSpPr>
                <a:spLocks/>
              </p:cNvSpPr>
              <p:nvPr/>
            </p:nvSpPr>
            <p:spPr bwMode="auto">
              <a:xfrm>
                <a:off x="4308" y="2246"/>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0" name="Freeform 24"/>
              <p:cNvSpPr>
                <a:spLocks/>
              </p:cNvSpPr>
              <p:nvPr/>
            </p:nvSpPr>
            <p:spPr bwMode="auto">
              <a:xfrm>
                <a:off x="4312" y="224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1" name="Freeform 25"/>
              <p:cNvSpPr>
                <a:spLocks/>
              </p:cNvSpPr>
              <p:nvPr/>
            </p:nvSpPr>
            <p:spPr bwMode="auto">
              <a:xfrm>
                <a:off x="4314" y="2247"/>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2" name="Freeform 26"/>
              <p:cNvSpPr>
                <a:spLocks/>
              </p:cNvSpPr>
              <p:nvPr/>
            </p:nvSpPr>
            <p:spPr bwMode="auto">
              <a:xfrm>
                <a:off x="4317" y="224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3" name="Freeform 27"/>
              <p:cNvSpPr>
                <a:spLocks/>
              </p:cNvSpPr>
              <p:nvPr/>
            </p:nvSpPr>
            <p:spPr bwMode="auto">
              <a:xfrm>
                <a:off x="4320" y="224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4" name="Freeform 28"/>
              <p:cNvSpPr>
                <a:spLocks/>
              </p:cNvSpPr>
              <p:nvPr/>
            </p:nvSpPr>
            <p:spPr bwMode="auto">
              <a:xfrm>
                <a:off x="4324" y="224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5" name="Freeform 29"/>
              <p:cNvSpPr>
                <a:spLocks/>
              </p:cNvSpPr>
              <p:nvPr/>
            </p:nvSpPr>
            <p:spPr bwMode="auto">
              <a:xfrm>
                <a:off x="4327" y="2249"/>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6" name="Freeform 30"/>
              <p:cNvSpPr>
                <a:spLocks/>
              </p:cNvSpPr>
              <p:nvPr/>
            </p:nvSpPr>
            <p:spPr bwMode="auto">
              <a:xfrm>
                <a:off x="4330" y="225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7" name="Freeform 31"/>
              <p:cNvSpPr>
                <a:spLocks/>
              </p:cNvSpPr>
              <p:nvPr/>
            </p:nvSpPr>
            <p:spPr bwMode="auto">
              <a:xfrm>
                <a:off x="4333" y="225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8" name="Freeform 32"/>
              <p:cNvSpPr>
                <a:spLocks/>
              </p:cNvSpPr>
              <p:nvPr/>
            </p:nvSpPr>
            <p:spPr bwMode="auto">
              <a:xfrm>
                <a:off x="4336" y="225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59" name="Freeform 33"/>
              <p:cNvSpPr>
                <a:spLocks/>
              </p:cNvSpPr>
              <p:nvPr/>
            </p:nvSpPr>
            <p:spPr bwMode="auto">
              <a:xfrm>
                <a:off x="4340" y="2252"/>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0" name="Freeform 34"/>
              <p:cNvSpPr>
                <a:spLocks/>
              </p:cNvSpPr>
              <p:nvPr/>
            </p:nvSpPr>
            <p:spPr bwMode="auto">
              <a:xfrm>
                <a:off x="4343" y="2252"/>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1" name="Freeform 35"/>
              <p:cNvSpPr>
                <a:spLocks/>
              </p:cNvSpPr>
              <p:nvPr/>
            </p:nvSpPr>
            <p:spPr bwMode="auto">
              <a:xfrm>
                <a:off x="4346" y="225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2" name="Freeform 36"/>
              <p:cNvSpPr>
                <a:spLocks/>
              </p:cNvSpPr>
              <p:nvPr/>
            </p:nvSpPr>
            <p:spPr bwMode="auto">
              <a:xfrm>
                <a:off x="4349" y="225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3" name="Freeform 37"/>
              <p:cNvSpPr>
                <a:spLocks/>
              </p:cNvSpPr>
              <p:nvPr/>
            </p:nvSpPr>
            <p:spPr bwMode="auto">
              <a:xfrm>
                <a:off x="4352" y="225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4" name="Freeform 38"/>
              <p:cNvSpPr>
                <a:spLocks/>
              </p:cNvSpPr>
              <p:nvPr/>
            </p:nvSpPr>
            <p:spPr bwMode="auto">
              <a:xfrm>
                <a:off x="4355" y="225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5" name="Freeform 39"/>
              <p:cNvSpPr>
                <a:spLocks/>
              </p:cNvSpPr>
              <p:nvPr/>
            </p:nvSpPr>
            <p:spPr bwMode="auto">
              <a:xfrm>
                <a:off x="4359" y="2255"/>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6" name="Freeform 40"/>
              <p:cNvSpPr>
                <a:spLocks/>
              </p:cNvSpPr>
              <p:nvPr/>
            </p:nvSpPr>
            <p:spPr bwMode="auto">
              <a:xfrm>
                <a:off x="4362" y="2256"/>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7" name="Freeform 41"/>
              <p:cNvSpPr>
                <a:spLocks/>
              </p:cNvSpPr>
              <p:nvPr/>
            </p:nvSpPr>
            <p:spPr bwMode="auto">
              <a:xfrm>
                <a:off x="4364" y="2256"/>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8" name="Freeform 42"/>
              <p:cNvSpPr>
                <a:spLocks/>
              </p:cNvSpPr>
              <p:nvPr/>
            </p:nvSpPr>
            <p:spPr bwMode="auto">
              <a:xfrm>
                <a:off x="4367" y="225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69" name="Freeform 43"/>
              <p:cNvSpPr>
                <a:spLocks/>
              </p:cNvSpPr>
              <p:nvPr/>
            </p:nvSpPr>
            <p:spPr bwMode="auto">
              <a:xfrm>
                <a:off x="4371" y="2258"/>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0" name="Freeform 44"/>
              <p:cNvSpPr>
                <a:spLocks/>
              </p:cNvSpPr>
              <p:nvPr/>
            </p:nvSpPr>
            <p:spPr bwMode="auto">
              <a:xfrm>
                <a:off x="4374" y="225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1" name="Freeform 45"/>
              <p:cNvSpPr>
                <a:spLocks/>
              </p:cNvSpPr>
              <p:nvPr/>
            </p:nvSpPr>
            <p:spPr bwMode="auto">
              <a:xfrm>
                <a:off x="4377" y="225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2" name="Freeform 46"/>
              <p:cNvSpPr>
                <a:spLocks/>
              </p:cNvSpPr>
              <p:nvPr/>
            </p:nvSpPr>
            <p:spPr bwMode="auto">
              <a:xfrm>
                <a:off x="4380" y="226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3" name="Freeform 47"/>
              <p:cNvSpPr>
                <a:spLocks/>
              </p:cNvSpPr>
              <p:nvPr/>
            </p:nvSpPr>
            <p:spPr bwMode="auto">
              <a:xfrm>
                <a:off x="4383" y="226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4" name="Freeform 48"/>
              <p:cNvSpPr>
                <a:spLocks/>
              </p:cNvSpPr>
              <p:nvPr/>
            </p:nvSpPr>
            <p:spPr bwMode="auto">
              <a:xfrm>
                <a:off x="4387" y="2260"/>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5" name="Freeform 49"/>
              <p:cNvSpPr>
                <a:spLocks/>
              </p:cNvSpPr>
              <p:nvPr/>
            </p:nvSpPr>
            <p:spPr bwMode="auto">
              <a:xfrm>
                <a:off x="4390" y="2261"/>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6" name="Freeform 50"/>
              <p:cNvSpPr>
                <a:spLocks/>
              </p:cNvSpPr>
              <p:nvPr/>
            </p:nvSpPr>
            <p:spPr bwMode="auto">
              <a:xfrm>
                <a:off x="4393" y="226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7" name="Freeform 51"/>
              <p:cNvSpPr>
                <a:spLocks/>
              </p:cNvSpPr>
              <p:nvPr/>
            </p:nvSpPr>
            <p:spPr bwMode="auto">
              <a:xfrm>
                <a:off x="4396" y="226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8" name="Freeform 52"/>
              <p:cNvSpPr>
                <a:spLocks/>
              </p:cNvSpPr>
              <p:nvPr/>
            </p:nvSpPr>
            <p:spPr bwMode="auto">
              <a:xfrm>
                <a:off x="4399" y="2263"/>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79" name="Freeform 53"/>
              <p:cNvSpPr>
                <a:spLocks/>
              </p:cNvSpPr>
              <p:nvPr/>
            </p:nvSpPr>
            <p:spPr bwMode="auto">
              <a:xfrm>
                <a:off x="4403" y="226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0" name="Freeform 54"/>
              <p:cNvSpPr>
                <a:spLocks/>
              </p:cNvSpPr>
              <p:nvPr/>
            </p:nvSpPr>
            <p:spPr bwMode="auto">
              <a:xfrm>
                <a:off x="4406" y="226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1" name="Freeform 55"/>
              <p:cNvSpPr>
                <a:spLocks/>
              </p:cNvSpPr>
              <p:nvPr/>
            </p:nvSpPr>
            <p:spPr bwMode="auto">
              <a:xfrm>
                <a:off x="4409" y="2265"/>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2" name="Freeform 56"/>
              <p:cNvSpPr>
                <a:spLocks/>
              </p:cNvSpPr>
              <p:nvPr/>
            </p:nvSpPr>
            <p:spPr bwMode="auto">
              <a:xfrm>
                <a:off x="4412" y="2266"/>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3" name="Freeform 57"/>
              <p:cNvSpPr>
                <a:spLocks/>
              </p:cNvSpPr>
              <p:nvPr/>
            </p:nvSpPr>
            <p:spPr bwMode="auto">
              <a:xfrm>
                <a:off x="4415" y="2266"/>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w 5"/>
                  <a:gd name="T13" fmla="*/ 0 h 4"/>
                  <a:gd name="T14" fmla="*/ 0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0"/>
                    </a:moveTo>
                    <a:lnTo>
                      <a:pt x="2" y="0"/>
                    </a:lnTo>
                    <a:lnTo>
                      <a:pt x="0" y="2"/>
                    </a:lnTo>
                    <a:lnTo>
                      <a:pt x="2" y="4"/>
                    </a:lnTo>
                    <a:lnTo>
                      <a:pt x="3" y="4"/>
                    </a:lnTo>
                    <a:lnTo>
                      <a:pt x="5"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4" name="Freeform 58"/>
              <p:cNvSpPr>
                <a:spLocks/>
              </p:cNvSpPr>
              <p:nvPr/>
            </p:nvSpPr>
            <p:spPr bwMode="auto">
              <a:xfrm>
                <a:off x="4418" y="226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5" name="Freeform 59"/>
              <p:cNvSpPr>
                <a:spLocks/>
              </p:cNvSpPr>
              <p:nvPr/>
            </p:nvSpPr>
            <p:spPr bwMode="auto">
              <a:xfrm>
                <a:off x="4421" y="226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6" name="Freeform 60"/>
              <p:cNvSpPr>
                <a:spLocks/>
              </p:cNvSpPr>
              <p:nvPr/>
            </p:nvSpPr>
            <p:spPr bwMode="auto">
              <a:xfrm>
                <a:off x="4424" y="2268"/>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7" name="Freeform 61"/>
              <p:cNvSpPr>
                <a:spLocks/>
              </p:cNvSpPr>
              <p:nvPr/>
            </p:nvSpPr>
            <p:spPr bwMode="auto">
              <a:xfrm>
                <a:off x="4427" y="226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8" name="Freeform 62"/>
              <p:cNvSpPr>
                <a:spLocks/>
              </p:cNvSpPr>
              <p:nvPr/>
            </p:nvSpPr>
            <p:spPr bwMode="auto">
              <a:xfrm>
                <a:off x="4431" y="226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89" name="Freeform 63"/>
              <p:cNvSpPr>
                <a:spLocks/>
              </p:cNvSpPr>
              <p:nvPr/>
            </p:nvSpPr>
            <p:spPr bwMode="auto">
              <a:xfrm>
                <a:off x="4434" y="227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0" name="Freeform 64"/>
              <p:cNvSpPr>
                <a:spLocks/>
              </p:cNvSpPr>
              <p:nvPr/>
            </p:nvSpPr>
            <p:spPr bwMode="auto">
              <a:xfrm>
                <a:off x="4437" y="227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1" name="Freeform 65"/>
              <p:cNvSpPr>
                <a:spLocks/>
              </p:cNvSpPr>
              <p:nvPr/>
            </p:nvSpPr>
            <p:spPr bwMode="auto">
              <a:xfrm>
                <a:off x="4440" y="2271"/>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2" name="Freeform 66"/>
              <p:cNvSpPr>
                <a:spLocks/>
              </p:cNvSpPr>
              <p:nvPr/>
            </p:nvSpPr>
            <p:spPr bwMode="auto">
              <a:xfrm>
                <a:off x="4443" y="2272"/>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3" name="Freeform 67"/>
              <p:cNvSpPr>
                <a:spLocks/>
              </p:cNvSpPr>
              <p:nvPr/>
            </p:nvSpPr>
            <p:spPr bwMode="auto">
              <a:xfrm>
                <a:off x="4447" y="227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4" name="Freeform 68"/>
              <p:cNvSpPr>
                <a:spLocks/>
              </p:cNvSpPr>
              <p:nvPr/>
            </p:nvSpPr>
            <p:spPr bwMode="auto">
              <a:xfrm>
                <a:off x="4450" y="227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5" name="Freeform 69"/>
              <p:cNvSpPr>
                <a:spLocks/>
              </p:cNvSpPr>
              <p:nvPr/>
            </p:nvSpPr>
            <p:spPr bwMode="auto">
              <a:xfrm>
                <a:off x="4453" y="227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6" name="Freeform 70"/>
              <p:cNvSpPr>
                <a:spLocks/>
              </p:cNvSpPr>
              <p:nvPr/>
            </p:nvSpPr>
            <p:spPr bwMode="auto">
              <a:xfrm>
                <a:off x="4456" y="2274"/>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7" name="Freeform 71"/>
              <p:cNvSpPr>
                <a:spLocks/>
              </p:cNvSpPr>
              <p:nvPr/>
            </p:nvSpPr>
            <p:spPr bwMode="auto">
              <a:xfrm>
                <a:off x="4459" y="227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8" name="Freeform 72"/>
              <p:cNvSpPr>
                <a:spLocks/>
              </p:cNvSpPr>
              <p:nvPr/>
            </p:nvSpPr>
            <p:spPr bwMode="auto">
              <a:xfrm>
                <a:off x="4463" y="227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399" name="Freeform 73"/>
              <p:cNvSpPr>
                <a:spLocks/>
              </p:cNvSpPr>
              <p:nvPr/>
            </p:nvSpPr>
            <p:spPr bwMode="auto">
              <a:xfrm>
                <a:off x="4466" y="2276"/>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0" name="Freeform 74"/>
              <p:cNvSpPr>
                <a:spLocks/>
              </p:cNvSpPr>
              <p:nvPr/>
            </p:nvSpPr>
            <p:spPr bwMode="auto">
              <a:xfrm>
                <a:off x="4468" y="2276"/>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1" name="Freeform 75"/>
              <p:cNvSpPr>
                <a:spLocks/>
              </p:cNvSpPr>
              <p:nvPr/>
            </p:nvSpPr>
            <p:spPr bwMode="auto">
              <a:xfrm>
                <a:off x="4471" y="227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2" name="Freeform 76"/>
              <p:cNvSpPr>
                <a:spLocks/>
              </p:cNvSpPr>
              <p:nvPr/>
            </p:nvSpPr>
            <p:spPr bwMode="auto">
              <a:xfrm>
                <a:off x="4475" y="2278"/>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3" name="Freeform 77"/>
              <p:cNvSpPr>
                <a:spLocks/>
              </p:cNvSpPr>
              <p:nvPr/>
            </p:nvSpPr>
            <p:spPr bwMode="auto">
              <a:xfrm>
                <a:off x="4478" y="2278"/>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4" name="Freeform 78"/>
              <p:cNvSpPr>
                <a:spLocks/>
              </p:cNvSpPr>
              <p:nvPr/>
            </p:nvSpPr>
            <p:spPr bwMode="auto">
              <a:xfrm>
                <a:off x="4481" y="227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5" name="Freeform 79"/>
              <p:cNvSpPr>
                <a:spLocks/>
              </p:cNvSpPr>
              <p:nvPr/>
            </p:nvSpPr>
            <p:spPr bwMode="auto">
              <a:xfrm>
                <a:off x="4484" y="2279"/>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6" name="Freeform 80"/>
              <p:cNvSpPr>
                <a:spLocks/>
              </p:cNvSpPr>
              <p:nvPr/>
            </p:nvSpPr>
            <p:spPr bwMode="auto">
              <a:xfrm>
                <a:off x="4487" y="228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7" name="Freeform 81"/>
              <p:cNvSpPr>
                <a:spLocks/>
              </p:cNvSpPr>
              <p:nvPr/>
            </p:nvSpPr>
            <p:spPr bwMode="auto">
              <a:xfrm>
                <a:off x="4491" y="228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8" name="Freeform 82"/>
              <p:cNvSpPr>
                <a:spLocks/>
              </p:cNvSpPr>
              <p:nvPr/>
            </p:nvSpPr>
            <p:spPr bwMode="auto">
              <a:xfrm>
                <a:off x="4494" y="228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09" name="Freeform 83"/>
              <p:cNvSpPr>
                <a:spLocks/>
              </p:cNvSpPr>
              <p:nvPr/>
            </p:nvSpPr>
            <p:spPr bwMode="auto">
              <a:xfrm>
                <a:off x="4497" y="228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0" name="Freeform 84"/>
              <p:cNvSpPr>
                <a:spLocks/>
              </p:cNvSpPr>
              <p:nvPr/>
            </p:nvSpPr>
            <p:spPr bwMode="auto">
              <a:xfrm>
                <a:off x="4500" y="2282"/>
                <a:ext cx="2" cy="2"/>
              </a:xfrm>
              <a:custGeom>
                <a:avLst/>
                <a:gdLst>
                  <a:gd name="T0" fmla="*/ 1 w 4"/>
                  <a:gd name="T1" fmla="*/ 0 h 4"/>
                  <a:gd name="T2" fmla="*/ 0 w 4"/>
                  <a:gd name="T3" fmla="*/ 0 h 4"/>
                  <a:gd name="T4" fmla="*/ 0 w 4"/>
                  <a:gd name="T5" fmla="*/ 1 h 4"/>
                  <a:gd name="T6" fmla="*/ 0 w 4"/>
                  <a:gd name="T7" fmla="*/ 1 h 4"/>
                  <a:gd name="T8" fmla="*/ 0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1" name="Freeform 85"/>
              <p:cNvSpPr>
                <a:spLocks/>
              </p:cNvSpPr>
              <p:nvPr/>
            </p:nvSpPr>
            <p:spPr bwMode="auto">
              <a:xfrm>
                <a:off x="4503" y="228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2" name="Freeform 86"/>
              <p:cNvSpPr>
                <a:spLocks/>
              </p:cNvSpPr>
              <p:nvPr/>
            </p:nvSpPr>
            <p:spPr bwMode="auto">
              <a:xfrm>
                <a:off x="4507" y="228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3" name="Freeform 87"/>
              <p:cNvSpPr>
                <a:spLocks/>
              </p:cNvSpPr>
              <p:nvPr/>
            </p:nvSpPr>
            <p:spPr bwMode="auto">
              <a:xfrm>
                <a:off x="4510" y="2284"/>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4" name="Freeform 88"/>
              <p:cNvSpPr>
                <a:spLocks/>
              </p:cNvSpPr>
              <p:nvPr/>
            </p:nvSpPr>
            <p:spPr bwMode="auto">
              <a:xfrm>
                <a:off x="4513" y="2285"/>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5" name="Freeform 89"/>
              <p:cNvSpPr>
                <a:spLocks/>
              </p:cNvSpPr>
              <p:nvPr/>
            </p:nvSpPr>
            <p:spPr bwMode="auto">
              <a:xfrm>
                <a:off x="4516" y="2286"/>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6" name="Freeform 90"/>
              <p:cNvSpPr>
                <a:spLocks/>
              </p:cNvSpPr>
              <p:nvPr/>
            </p:nvSpPr>
            <p:spPr bwMode="auto">
              <a:xfrm>
                <a:off x="4519" y="228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7" name="Freeform 91"/>
              <p:cNvSpPr>
                <a:spLocks/>
              </p:cNvSpPr>
              <p:nvPr/>
            </p:nvSpPr>
            <p:spPr bwMode="auto">
              <a:xfrm>
                <a:off x="4522" y="2286"/>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8" name="Freeform 92"/>
              <p:cNvSpPr>
                <a:spLocks/>
              </p:cNvSpPr>
              <p:nvPr/>
            </p:nvSpPr>
            <p:spPr bwMode="auto">
              <a:xfrm>
                <a:off x="4525" y="228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19" name="Freeform 93"/>
              <p:cNvSpPr>
                <a:spLocks/>
              </p:cNvSpPr>
              <p:nvPr/>
            </p:nvSpPr>
            <p:spPr bwMode="auto">
              <a:xfrm>
                <a:off x="4528" y="228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0" name="Freeform 94"/>
              <p:cNvSpPr>
                <a:spLocks/>
              </p:cNvSpPr>
              <p:nvPr/>
            </p:nvSpPr>
            <p:spPr bwMode="auto">
              <a:xfrm>
                <a:off x="4531" y="228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1" name="Freeform 95"/>
              <p:cNvSpPr>
                <a:spLocks/>
              </p:cNvSpPr>
              <p:nvPr/>
            </p:nvSpPr>
            <p:spPr bwMode="auto">
              <a:xfrm>
                <a:off x="4535" y="228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2" name="Freeform 96"/>
              <p:cNvSpPr>
                <a:spLocks/>
              </p:cNvSpPr>
              <p:nvPr/>
            </p:nvSpPr>
            <p:spPr bwMode="auto">
              <a:xfrm>
                <a:off x="4538" y="2290"/>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3" name="Freeform 97"/>
              <p:cNvSpPr>
                <a:spLocks/>
              </p:cNvSpPr>
              <p:nvPr/>
            </p:nvSpPr>
            <p:spPr bwMode="auto">
              <a:xfrm>
                <a:off x="4541" y="229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4" name="Freeform 98"/>
              <p:cNvSpPr>
                <a:spLocks/>
              </p:cNvSpPr>
              <p:nvPr/>
            </p:nvSpPr>
            <p:spPr bwMode="auto">
              <a:xfrm>
                <a:off x="4544" y="2291"/>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5" name="Freeform 99"/>
              <p:cNvSpPr>
                <a:spLocks/>
              </p:cNvSpPr>
              <p:nvPr/>
            </p:nvSpPr>
            <p:spPr bwMode="auto">
              <a:xfrm>
                <a:off x="4547" y="2292"/>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6" name="Freeform 100"/>
              <p:cNvSpPr>
                <a:spLocks/>
              </p:cNvSpPr>
              <p:nvPr/>
            </p:nvSpPr>
            <p:spPr bwMode="auto">
              <a:xfrm>
                <a:off x="4551" y="229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7" name="Freeform 101"/>
              <p:cNvSpPr>
                <a:spLocks/>
              </p:cNvSpPr>
              <p:nvPr/>
            </p:nvSpPr>
            <p:spPr bwMode="auto">
              <a:xfrm>
                <a:off x="4554" y="2292"/>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8" name="Freeform 102"/>
              <p:cNvSpPr>
                <a:spLocks/>
              </p:cNvSpPr>
              <p:nvPr/>
            </p:nvSpPr>
            <p:spPr bwMode="auto">
              <a:xfrm>
                <a:off x="4557" y="2293"/>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29" name="Freeform 103"/>
              <p:cNvSpPr>
                <a:spLocks/>
              </p:cNvSpPr>
              <p:nvPr/>
            </p:nvSpPr>
            <p:spPr bwMode="auto">
              <a:xfrm>
                <a:off x="4560" y="229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0" name="Freeform 104"/>
              <p:cNvSpPr>
                <a:spLocks/>
              </p:cNvSpPr>
              <p:nvPr/>
            </p:nvSpPr>
            <p:spPr bwMode="auto">
              <a:xfrm>
                <a:off x="4563" y="229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1" name="Freeform 105"/>
              <p:cNvSpPr>
                <a:spLocks/>
              </p:cNvSpPr>
              <p:nvPr/>
            </p:nvSpPr>
            <p:spPr bwMode="auto">
              <a:xfrm>
                <a:off x="4566" y="2295"/>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2" name="Freeform 106"/>
              <p:cNvSpPr>
                <a:spLocks/>
              </p:cNvSpPr>
              <p:nvPr/>
            </p:nvSpPr>
            <p:spPr bwMode="auto">
              <a:xfrm>
                <a:off x="4570" y="2296"/>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3" name="Freeform 107"/>
              <p:cNvSpPr>
                <a:spLocks/>
              </p:cNvSpPr>
              <p:nvPr/>
            </p:nvSpPr>
            <p:spPr bwMode="auto">
              <a:xfrm>
                <a:off x="4572" y="229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4" name="Freeform 108"/>
              <p:cNvSpPr>
                <a:spLocks/>
              </p:cNvSpPr>
              <p:nvPr/>
            </p:nvSpPr>
            <p:spPr bwMode="auto">
              <a:xfrm>
                <a:off x="4575" y="229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5" name="Freeform 109"/>
              <p:cNvSpPr>
                <a:spLocks/>
              </p:cNvSpPr>
              <p:nvPr/>
            </p:nvSpPr>
            <p:spPr bwMode="auto">
              <a:xfrm>
                <a:off x="4578" y="2298"/>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6" name="Freeform 110"/>
              <p:cNvSpPr>
                <a:spLocks/>
              </p:cNvSpPr>
              <p:nvPr/>
            </p:nvSpPr>
            <p:spPr bwMode="auto">
              <a:xfrm>
                <a:off x="4582" y="2298"/>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7" name="Freeform 111"/>
              <p:cNvSpPr>
                <a:spLocks/>
              </p:cNvSpPr>
              <p:nvPr/>
            </p:nvSpPr>
            <p:spPr bwMode="auto">
              <a:xfrm>
                <a:off x="4585" y="229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8" name="Freeform 112"/>
              <p:cNvSpPr>
                <a:spLocks/>
              </p:cNvSpPr>
              <p:nvPr/>
            </p:nvSpPr>
            <p:spPr bwMode="auto">
              <a:xfrm>
                <a:off x="4588" y="229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39" name="Freeform 113"/>
              <p:cNvSpPr>
                <a:spLocks/>
              </p:cNvSpPr>
              <p:nvPr/>
            </p:nvSpPr>
            <p:spPr bwMode="auto">
              <a:xfrm>
                <a:off x="4591" y="230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0" name="Freeform 114"/>
              <p:cNvSpPr>
                <a:spLocks/>
              </p:cNvSpPr>
              <p:nvPr/>
            </p:nvSpPr>
            <p:spPr bwMode="auto">
              <a:xfrm>
                <a:off x="4594" y="230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1" name="Freeform 115"/>
              <p:cNvSpPr>
                <a:spLocks/>
              </p:cNvSpPr>
              <p:nvPr/>
            </p:nvSpPr>
            <p:spPr bwMode="auto">
              <a:xfrm>
                <a:off x="4598" y="2301"/>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2" name="Freeform 116"/>
              <p:cNvSpPr>
                <a:spLocks/>
              </p:cNvSpPr>
              <p:nvPr/>
            </p:nvSpPr>
            <p:spPr bwMode="auto">
              <a:xfrm>
                <a:off x="4601" y="2302"/>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3" name="Freeform 117"/>
              <p:cNvSpPr>
                <a:spLocks/>
              </p:cNvSpPr>
              <p:nvPr/>
            </p:nvSpPr>
            <p:spPr bwMode="auto">
              <a:xfrm>
                <a:off x="4604" y="230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4" name="Freeform 118"/>
              <p:cNvSpPr>
                <a:spLocks/>
              </p:cNvSpPr>
              <p:nvPr/>
            </p:nvSpPr>
            <p:spPr bwMode="auto">
              <a:xfrm>
                <a:off x="4607" y="230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5" name="Freeform 119"/>
              <p:cNvSpPr>
                <a:spLocks/>
              </p:cNvSpPr>
              <p:nvPr/>
            </p:nvSpPr>
            <p:spPr bwMode="auto">
              <a:xfrm>
                <a:off x="4610" y="2304"/>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6" name="Freeform 120"/>
              <p:cNvSpPr>
                <a:spLocks/>
              </p:cNvSpPr>
              <p:nvPr/>
            </p:nvSpPr>
            <p:spPr bwMode="auto">
              <a:xfrm>
                <a:off x="4614" y="2304"/>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447" name="Freeform 121"/>
              <p:cNvSpPr>
                <a:spLocks/>
              </p:cNvSpPr>
              <p:nvPr/>
            </p:nvSpPr>
            <p:spPr bwMode="auto">
              <a:xfrm>
                <a:off x="4617" y="230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51130" name="Freeform 122"/>
            <p:cNvSpPr>
              <a:spLocks/>
            </p:cNvSpPr>
            <p:nvPr/>
          </p:nvSpPr>
          <p:spPr bwMode="auto">
            <a:xfrm>
              <a:off x="4620" y="230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1" name="Freeform 123"/>
            <p:cNvSpPr>
              <a:spLocks/>
            </p:cNvSpPr>
            <p:nvPr/>
          </p:nvSpPr>
          <p:spPr bwMode="auto">
            <a:xfrm>
              <a:off x="4622" y="230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2" name="Freeform 124"/>
            <p:cNvSpPr>
              <a:spLocks/>
            </p:cNvSpPr>
            <p:nvPr/>
          </p:nvSpPr>
          <p:spPr bwMode="auto">
            <a:xfrm>
              <a:off x="4626" y="230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3" name="Freeform 125"/>
            <p:cNvSpPr>
              <a:spLocks/>
            </p:cNvSpPr>
            <p:nvPr/>
          </p:nvSpPr>
          <p:spPr bwMode="auto">
            <a:xfrm>
              <a:off x="4629" y="230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4" name="Freeform 126"/>
            <p:cNvSpPr>
              <a:spLocks/>
            </p:cNvSpPr>
            <p:nvPr/>
          </p:nvSpPr>
          <p:spPr bwMode="auto">
            <a:xfrm>
              <a:off x="4632" y="230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5" name="Freeform 127"/>
            <p:cNvSpPr>
              <a:spLocks/>
            </p:cNvSpPr>
            <p:nvPr/>
          </p:nvSpPr>
          <p:spPr bwMode="auto">
            <a:xfrm>
              <a:off x="4635" y="2308"/>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6" name="Freeform 128"/>
            <p:cNvSpPr>
              <a:spLocks/>
            </p:cNvSpPr>
            <p:nvPr/>
          </p:nvSpPr>
          <p:spPr bwMode="auto">
            <a:xfrm>
              <a:off x="4638" y="230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7" name="Freeform 129"/>
            <p:cNvSpPr>
              <a:spLocks/>
            </p:cNvSpPr>
            <p:nvPr/>
          </p:nvSpPr>
          <p:spPr bwMode="auto">
            <a:xfrm>
              <a:off x="4642" y="231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8" name="Freeform 130"/>
            <p:cNvSpPr>
              <a:spLocks/>
            </p:cNvSpPr>
            <p:nvPr/>
          </p:nvSpPr>
          <p:spPr bwMode="auto">
            <a:xfrm>
              <a:off x="4645" y="231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39" name="Freeform 131"/>
            <p:cNvSpPr>
              <a:spLocks/>
            </p:cNvSpPr>
            <p:nvPr/>
          </p:nvSpPr>
          <p:spPr bwMode="auto">
            <a:xfrm>
              <a:off x="4648" y="2311"/>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0" name="Freeform 132"/>
            <p:cNvSpPr>
              <a:spLocks/>
            </p:cNvSpPr>
            <p:nvPr/>
          </p:nvSpPr>
          <p:spPr bwMode="auto">
            <a:xfrm>
              <a:off x="4651" y="2312"/>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1" name="Freeform 133"/>
            <p:cNvSpPr>
              <a:spLocks/>
            </p:cNvSpPr>
            <p:nvPr/>
          </p:nvSpPr>
          <p:spPr bwMode="auto">
            <a:xfrm>
              <a:off x="4654" y="2312"/>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2" name="Freeform 134"/>
            <p:cNvSpPr>
              <a:spLocks/>
            </p:cNvSpPr>
            <p:nvPr/>
          </p:nvSpPr>
          <p:spPr bwMode="auto">
            <a:xfrm>
              <a:off x="4658" y="231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3" name="Freeform 135"/>
            <p:cNvSpPr>
              <a:spLocks/>
            </p:cNvSpPr>
            <p:nvPr/>
          </p:nvSpPr>
          <p:spPr bwMode="auto">
            <a:xfrm>
              <a:off x="4661" y="2313"/>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4" name="Freeform 136"/>
            <p:cNvSpPr>
              <a:spLocks/>
            </p:cNvSpPr>
            <p:nvPr/>
          </p:nvSpPr>
          <p:spPr bwMode="auto">
            <a:xfrm>
              <a:off x="4664" y="231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5" name="Freeform 137"/>
            <p:cNvSpPr>
              <a:spLocks/>
            </p:cNvSpPr>
            <p:nvPr/>
          </p:nvSpPr>
          <p:spPr bwMode="auto">
            <a:xfrm>
              <a:off x="4667" y="2314"/>
              <a:ext cx="2" cy="2"/>
            </a:xfrm>
            <a:custGeom>
              <a:avLst/>
              <a:gdLst>
                <a:gd name="T0" fmla="*/ 1 w 4"/>
                <a:gd name="T1" fmla="*/ 0 h 4"/>
                <a:gd name="T2" fmla="*/ 0 w 4"/>
                <a:gd name="T3" fmla="*/ 0 h 4"/>
                <a:gd name="T4" fmla="*/ 0 w 4"/>
                <a:gd name="T5" fmla="*/ 1 h 4"/>
                <a:gd name="T6" fmla="*/ 0 w 4"/>
                <a:gd name="T7" fmla="*/ 1 h 4"/>
                <a:gd name="T8" fmla="*/ 0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6" name="Freeform 138"/>
            <p:cNvSpPr>
              <a:spLocks/>
            </p:cNvSpPr>
            <p:nvPr/>
          </p:nvSpPr>
          <p:spPr bwMode="auto">
            <a:xfrm>
              <a:off x="4670" y="2315"/>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7" name="Freeform 139"/>
            <p:cNvSpPr>
              <a:spLocks/>
            </p:cNvSpPr>
            <p:nvPr/>
          </p:nvSpPr>
          <p:spPr bwMode="auto">
            <a:xfrm>
              <a:off x="4673" y="231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8" name="Freeform 140"/>
            <p:cNvSpPr>
              <a:spLocks/>
            </p:cNvSpPr>
            <p:nvPr/>
          </p:nvSpPr>
          <p:spPr bwMode="auto">
            <a:xfrm>
              <a:off x="4676" y="231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49" name="Freeform 141"/>
            <p:cNvSpPr>
              <a:spLocks/>
            </p:cNvSpPr>
            <p:nvPr/>
          </p:nvSpPr>
          <p:spPr bwMode="auto">
            <a:xfrm>
              <a:off x="4679" y="2317"/>
              <a:ext cx="2" cy="1"/>
            </a:xfrm>
            <a:custGeom>
              <a:avLst/>
              <a:gdLst>
                <a:gd name="T0" fmla="*/ 1 w 4"/>
                <a:gd name="T1" fmla="*/ 0 h 3"/>
                <a:gd name="T2" fmla="*/ 1 w 4"/>
                <a:gd name="T3" fmla="*/ 0 h 3"/>
                <a:gd name="T4" fmla="*/ 0 w 4"/>
                <a:gd name="T5" fmla="*/ 0 h 3"/>
                <a:gd name="T6" fmla="*/ 1 w 4"/>
                <a:gd name="T7" fmla="*/ 0 h 3"/>
                <a:gd name="T8" fmla="*/ 1 w 4"/>
                <a:gd name="T9" fmla="*/ 0 h 3"/>
                <a:gd name="T10" fmla="*/ 1 w 4"/>
                <a:gd name="T11" fmla="*/ 0 h 3"/>
                <a:gd name="T12" fmla="*/ 1 w 4"/>
                <a:gd name="T13" fmla="*/ 0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0" name="Freeform 142"/>
            <p:cNvSpPr>
              <a:spLocks/>
            </p:cNvSpPr>
            <p:nvPr/>
          </p:nvSpPr>
          <p:spPr bwMode="auto">
            <a:xfrm>
              <a:off x="4682" y="2318"/>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1" name="Freeform 143"/>
            <p:cNvSpPr>
              <a:spLocks/>
            </p:cNvSpPr>
            <p:nvPr/>
          </p:nvSpPr>
          <p:spPr bwMode="auto">
            <a:xfrm>
              <a:off x="4686" y="231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2" name="Freeform 144"/>
            <p:cNvSpPr>
              <a:spLocks/>
            </p:cNvSpPr>
            <p:nvPr/>
          </p:nvSpPr>
          <p:spPr bwMode="auto">
            <a:xfrm>
              <a:off x="4689" y="231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3" name="Freeform 145"/>
            <p:cNvSpPr>
              <a:spLocks/>
            </p:cNvSpPr>
            <p:nvPr/>
          </p:nvSpPr>
          <p:spPr bwMode="auto">
            <a:xfrm>
              <a:off x="4692" y="231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4" name="Freeform 146"/>
            <p:cNvSpPr>
              <a:spLocks/>
            </p:cNvSpPr>
            <p:nvPr/>
          </p:nvSpPr>
          <p:spPr bwMode="auto">
            <a:xfrm>
              <a:off x="4695" y="2320"/>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5" name="Freeform 147"/>
            <p:cNvSpPr>
              <a:spLocks/>
            </p:cNvSpPr>
            <p:nvPr/>
          </p:nvSpPr>
          <p:spPr bwMode="auto">
            <a:xfrm>
              <a:off x="4698" y="2320"/>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6" name="Freeform 148"/>
            <p:cNvSpPr>
              <a:spLocks/>
            </p:cNvSpPr>
            <p:nvPr/>
          </p:nvSpPr>
          <p:spPr bwMode="auto">
            <a:xfrm>
              <a:off x="4702" y="232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7" name="Freeform 149"/>
            <p:cNvSpPr>
              <a:spLocks/>
            </p:cNvSpPr>
            <p:nvPr/>
          </p:nvSpPr>
          <p:spPr bwMode="auto">
            <a:xfrm>
              <a:off x="4705" y="232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8" name="Freeform 150"/>
            <p:cNvSpPr>
              <a:spLocks/>
            </p:cNvSpPr>
            <p:nvPr/>
          </p:nvSpPr>
          <p:spPr bwMode="auto">
            <a:xfrm>
              <a:off x="4708" y="2322"/>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59" name="Freeform 151"/>
            <p:cNvSpPr>
              <a:spLocks/>
            </p:cNvSpPr>
            <p:nvPr/>
          </p:nvSpPr>
          <p:spPr bwMode="auto">
            <a:xfrm>
              <a:off x="4711" y="2323"/>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0" name="Freeform 152"/>
            <p:cNvSpPr>
              <a:spLocks/>
            </p:cNvSpPr>
            <p:nvPr/>
          </p:nvSpPr>
          <p:spPr bwMode="auto">
            <a:xfrm>
              <a:off x="4714" y="232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1" name="Freeform 153"/>
            <p:cNvSpPr>
              <a:spLocks/>
            </p:cNvSpPr>
            <p:nvPr/>
          </p:nvSpPr>
          <p:spPr bwMode="auto">
            <a:xfrm>
              <a:off x="4718" y="232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2" name="Freeform 154"/>
            <p:cNvSpPr>
              <a:spLocks/>
            </p:cNvSpPr>
            <p:nvPr/>
          </p:nvSpPr>
          <p:spPr bwMode="auto">
            <a:xfrm>
              <a:off x="4721" y="2325"/>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3" name="Freeform 155"/>
            <p:cNvSpPr>
              <a:spLocks/>
            </p:cNvSpPr>
            <p:nvPr/>
          </p:nvSpPr>
          <p:spPr bwMode="auto">
            <a:xfrm>
              <a:off x="4724" y="232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4" name="Freeform 156"/>
            <p:cNvSpPr>
              <a:spLocks/>
            </p:cNvSpPr>
            <p:nvPr/>
          </p:nvSpPr>
          <p:spPr bwMode="auto">
            <a:xfrm>
              <a:off x="4726" y="232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5" name="Freeform 157"/>
            <p:cNvSpPr>
              <a:spLocks/>
            </p:cNvSpPr>
            <p:nvPr/>
          </p:nvSpPr>
          <p:spPr bwMode="auto">
            <a:xfrm>
              <a:off x="4730" y="232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6" name="Freeform 158"/>
            <p:cNvSpPr>
              <a:spLocks/>
            </p:cNvSpPr>
            <p:nvPr/>
          </p:nvSpPr>
          <p:spPr bwMode="auto">
            <a:xfrm>
              <a:off x="4733" y="2327"/>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7" name="Freeform 159"/>
            <p:cNvSpPr>
              <a:spLocks/>
            </p:cNvSpPr>
            <p:nvPr/>
          </p:nvSpPr>
          <p:spPr bwMode="auto">
            <a:xfrm>
              <a:off x="4736" y="232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8" name="Freeform 160"/>
            <p:cNvSpPr>
              <a:spLocks/>
            </p:cNvSpPr>
            <p:nvPr/>
          </p:nvSpPr>
          <p:spPr bwMode="auto">
            <a:xfrm>
              <a:off x="4739" y="232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69" name="Freeform 161"/>
            <p:cNvSpPr>
              <a:spLocks/>
            </p:cNvSpPr>
            <p:nvPr/>
          </p:nvSpPr>
          <p:spPr bwMode="auto">
            <a:xfrm>
              <a:off x="4742" y="232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0" name="Freeform 162"/>
            <p:cNvSpPr>
              <a:spLocks/>
            </p:cNvSpPr>
            <p:nvPr/>
          </p:nvSpPr>
          <p:spPr bwMode="auto">
            <a:xfrm>
              <a:off x="4746" y="2330"/>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1" name="Freeform 163"/>
            <p:cNvSpPr>
              <a:spLocks/>
            </p:cNvSpPr>
            <p:nvPr/>
          </p:nvSpPr>
          <p:spPr bwMode="auto">
            <a:xfrm>
              <a:off x="4749" y="2330"/>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2" name="Freeform 164"/>
            <p:cNvSpPr>
              <a:spLocks/>
            </p:cNvSpPr>
            <p:nvPr/>
          </p:nvSpPr>
          <p:spPr bwMode="auto">
            <a:xfrm>
              <a:off x="4752" y="2331"/>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3" name="Freeform 165"/>
            <p:cNvSpPr>
              <a:spLocks/>
            </p:cNvSpPr>
            <p:nvPr/>
          </p:nvSpPr>
          <p:spPr bwMode="auto">
            <a:xfrm>
              <a:off x="4755" y="233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4" name="Freeform 166"/>
            <p:cNvSpPr>
              <a:spLocks/>
            </p:cNvSpPr>
            <p:nvPr/>
          </p:nvSpPr>
          <p:spPr bwMode="auto">
            <a:xfrm>
              <a:off x="4758" y="233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5" name="Freeform 167"/>
            <p:cNvSpPr>
              <a:spLocks/>
            </p:cNvSpPr>
            <p:nvPr/>
          </p:nvSpPr>
          <p:spPr bwMode="auto">
            <a:xfrm>
              <a:off x="4762" y="233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6" name="Freeform 168"/>
            <p:cNvSpPr>
              <a:spLocks/>
            </p:cNvSpPr>
            <p:nvPr/>
          </p:nvSpPr>
          <p:spPr bwMode="auto">
            <a:xfrm>
              <a:off x="4765" y="2333"/>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7" name="Freeform 169"/>
            <p:cNvSpPr>
              <a:spLocks/>
            </p:cNvSpPr>
            <p:nvPr/>
          </p:nvSpPr>
          <p:spPr bwMode="auto">
            <a:xfrm>
              <a:off x="4768" y="233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8" name="Freeform 170"/>
            <p:cNvSpPr>
              <a:spLocks/>
            </p:cNvSpPr>
            <p:nvPr/>
          </p:nvSpPr>
          <p:spPr bwMode="auto">
            <a:xfrm>
              <a:off x="4771" y="233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79" name="Freeform 171"/>
            <p:cNvSpPr>
              <a:spLocks/>
            </p:cNvSpPr>
            <p:nvPr/>
          </p:nvSpPr>
          <p:spPr bwMode="auto">
            <a:xfrm>
              <a:off x="4774" y="233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0" name="Freeform 172"/>
            <p:cNvSpPr>
              <a:spLocks/>
            </p:cNvSpPr>
            <p:nvPr/>
          </p:nvSpPr>
          <p:spPr bwMode="auto">
            <a:xfrm>
              <a:off x="4777" y="2336"/>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1" name="Freeform 173"/>
            <p:cNvSpPr>
              <a:spLocks/>
            </p:cNvSpPr>
            <p:nvPr/>
          </p:nvSpPr>
          <p:spPr bwMode="auto">
            <a:xfrm>
              <a:off x="4780" y="2336"/>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2" name="Freeform 174"/>
            <p:cNvSpPr>
              <a:spLocks/>
            </p:cNvSpPr>
            <p:nvPr/>
          </p:nvSpPr>
          <p:spPr bwMode="auto">
            <a:xfrm>
              <a:off x="4783" y="2337"/>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3" name="Freeform 175"/>
            <p:cNvSpPr>
              <a:spLocks/>
            </p:cNvSpPr>
            <p:nvPr/>
          </p:nvSpPr>
          <p:spPr bwMode="auto">
            <a:xfrm>
              <a:off x="4786" y="2338"/>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4" name="Freeform 176"/>
            <p:cNvSpPr>
              <a:spLocks/>
            </p:cNvSpPr>
            <p:nvPr/>
          </p:nvSpPr>
          <p:spPr bwMode="auto">
            <a:xfrm>
              <a:off x="4789" y="2338"/>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5" name="Freeform 177"/>
            <p:cNvSpPr>
              <a:spLocks/>
            </p:cNvSpPr>
            <p:nvPr/>
          </p:nvSpPr>
          <p:spPr bwMode="auto">
            <a:xfrm>
              <a:off x="4793" y="2338"/>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6" name="Freeform 178"/>
            <p:cNvSpPr>
              <a:spLocks/>
            </p:cNvSpPr>
            <p:nvPr/>
          </p:nvSpPr>
          <p:spPr bwMode="auto">
            <a:xfrm>
              <a:off x="4796" y="2339"/>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7" name="Freeform 179"/>
            <p:cNvSpPr>
              <a:spLocks/>
            </p:cNvSpPr>
            <p:nvPr/>
          </p:nvSpPr>
          <p:spPr bwMode="auto">
            <a:xfrm>
              <a:off x="4799" y="234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8" name="Freeform 180"/>
            <p:cNvSpPr>
              <a:spLocks/>
            </p:cNvSpPr>
            <p:nvPr/>
          </p:nvSpPr>
          <p:spPr bwMode="auto">
            <a:xfrm>
              <a:off x="4802" y="2340"/>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89" name="Freeform 181"/>
            <p:cNvSpPr>
              <a:spLocks/>
            </p:cNvSpPr>
            <p:nvPr/>
          </p:nvSpPr>
          <p:spPr bwMode="auto">
            <a:xfrm>
              <a:off x="4805" y="2341"/>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0" name="Freeform 182"/>
            <p:cNvSpPr>
              <a:spLocks/>
            </p:cNvSpPr>
            <p:nvPr/>
          </p:nvSpPr>
          <p:spPr bwMode="auto">
            <a:xfrm>
              <a:off x="4809" y="2342"/>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1" name="Freeform 183"/>
            <p:cNvSpPr>
              <a:spLocks/>
            </p:cNvSpPr>
            <p:nvPr/>
          </p:nvSpPr>
          <p:spPr bwMode="auto">
            <a:xfrm>
              <a:off x="4812" y="234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2" name="Freeform 184"/>
            <p:cNvSpPr>
              <a:spLocks/>
            </p:cNvSpPr>
            <p:nvPr/>
          </p:nvSpPr>
          <p:spPr bwMode="auto">
            <a:xfrm>
              <a:off x="4815" y="2343"/>
              <a:ext cx="2" cy="1"/>
            </a:xfrm>
            <a:custGeom>
              <a:avLst/>
              <a:gdLst>
                <a:gd name="T0" fmla="*/ 1 w 3"/>
                <a:gd name="T1" fmla="*/ 0 h 3"/>
                <a:gd name="T2" fmla="*/ 0 w 3"/>
                <a:gd name="T3" fmla="*/ 0 h 3"/>
                <a:gd name="T4" fmla="*/ 0 w 3"/>
                <a:gd name="T5" fmla="*/ 0 h 3"/>
                <a:gd name="T6" fmla="*/ 0 w 3"/>
                <a:gd name="T7" fmla="*/ 0 h 3"/>
                <a:gd name="T8" fmla="*/ 0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3" name="Freeform 185"/>
            <p:cNvSpPr>
              <a:spLocks/>
            </p:cNvSpPr>
            <p:nvPr/>
          </p:nvSpPr>
          <p:spPr bwMode="auto">
            <a:xfrm>
              <a:off x="4818" y="234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4" name="Freeform 186"/>
            <p:cNvSpPr>
              <a:spLocks/>
            </p:cNvSpPr>
            <p:nvPr/>
          </p:nvSpPr>
          <p:spPr bwMode="auto">
            <a:xfrm>
              <a:off x="4821" y="234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5" name="Freeform 187"/>
            <p:cNvSpPr>
              <a:spLocks/>
            </p:cNvSpPr>
            <p:nvPr/>
          </p:nvSpPr>
          <p:spPr bwMode="auto">
            <a:xfrm>
              <a:off x="4825" y="234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6" name="Freeform 188"/>
            <p:cNvSpPr>
              <a:spLocks/>
            </p:cNvSpPr>
            <p:nvPr/>
          </p:nvSpPr>
          <p:spPr bwMode="auto">
            <a:xfrm>
              <a:off x="4827" y="2345"/>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7" name="Freeform 189"/>
            <p:cNvSpPr>
              <a:spLocks/>
            </p:cNvSpPr>
            <p:nvPr/>
          </p:nvSpPr>
          <p:spPr bwMode="auto">
            <a:xfrm>
              <a:off x="4830" y="2346"/>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8" name="Freeform 190"/>
            <p:cNvSpPr>
              <a:spLocks/>
            </p:cNvSpPr>
            <p:nvPr/>
          </p:nvSpPr>
          <p:spPr bwMode="auto">
            <a:xfrm>
              <a:off x="4833" y="2346"/>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99" name="Freeform 191"/>
            <p:cNvSpPr>
              <a:spLocks/>
            </p:cNvSpPr>
            <p:nvPr/>
          </p:nvSpPr>
          <p:spPr bwMode="auto">
            <a:xfrm>
              <a:off x="4837" y="234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0" name="Freeform 192"/>
            <p:cNvSpPr>
              <a:spLocks/>
            </p:cNvSpPr>
            <p:nvPr/>
          </p:nvSpPr>
          <p:spPr bwMode="auto">
            <a:xfrm>
              <a:off x="4840" y="234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1" name="Freeform 193"/>
            <p:cNvSpPr>
              <a:spLocks/>
            </p:cNvSpPr>
            <p:nvPr/>
          </p:nvSpPr>
          <p:spPr bwMode="auto">
            <a:xfrm>
              <a:off x="4843" y="234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2" name="Freeform 194"/>
            <p:cNvSpPr>
              <a:spLocks/>
            </p:cNvSpPr>
            <p:nvPr/>
          </p:nvSpPr>
          <p:spPr bwMode="auto">
            <a:xfrm>
              <a:off x="4846" y="2349"/>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3" name="Freeform 195"/>
            <p:cNvSpPr>
              <a:spLocks/>
            </p:cNvSpPr>
            <p:nvPr/>
          </p:nvSpPr>
          <p:spPr bwMode="auto">
            <a:xfrm>
              <a:off x="4849" y="235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4" name="Freeform 196"/>
            <p:cNvSpPr>
              <a:spLocks/>
            </p:cNvSpPr>
            <p:nvPr/>
          </p:nvSpPr>
          <p:spPr bwMode="auto">
            <a:xfrm>
              <a:off x="4853" y="235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5" name="Freeform 197"/>
            <p:cNvSpPr>
              <a:spLocks/>
            </p:cNvSpPr>
            <p:nvPr/>
          </p:nvSpPr>
          <p:spPr bwMode="auto">
            <a:xfrm>
              <a:off x="4856" y="235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6" name="Freeform 198"/>
            <p:cNvSpPr>
              <a:spLocks/>
            </p:cNvSpPr>
            <p:nvPr/>
          </p:nvSpPr>
          <p:spPr bwMode="auto">
            <a:xfrm>
              <a:off x="4859" y="235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7" name="Freeform 199"/>
            <p:cNvSpPr>
              <a:spLocks/>
            </p:cNvSpPr>
            <p:nvPr/>
          </p:nvSpPr>
          <p:spPr bwMode="auto">
            <a:xfrm>
              <a:off x="4862" y="2351"/>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8" name="Freeform 200"/>
            <p:cNvSpPr>
              <a:spLocks/>
            </p:cNvSpPr>
            <p:nvPr/>
          </p:nvSpPr>
          <p:spPr bwMode="auto">
            <a:xfrm>
              <a:off x="4865" y="2352"/>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09" name="Freeform 201"/>
            <p:cNvSpPr>
              <a:spLocks/>
            </p:cNvSpPr>
            <p:nvPr/>
          </p:nvSpPr>
          <p:spPr bwMode="auto">
            <a:xfrm>
              <a:off x="4869" y="235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0" name="Freeform 202"/>
            <p:cNvSpPr>
              <a:spLocks/>
            </p:cNvSpPr>
            <p:nvPr/>
          </p:nvSpPr>
          <p:spPr bwMode="auto">
            <a:xfrm>
              <a:off x="4872" y="2354"/>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1" name="Freeform 203"/>
            <p:cNvSpPr>
              <a:spLocks/>
            </p:cNvSpPr>
            <p:nvPr/>
          </p:nvSpPr>
          <p:spPr bwMode="auto">
            <a:xfrm>
              <a:off x="4875" y="235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2" name="Freeform 204"/>
            <p:cNvSpPr>
              <a:spLocks/>
            </p:cNvSpPr>
            <p:nvPr/>
          </p:nvSpPr>
          <p:spPr bwMode="auto">
            <a:xfrm>
              <a:off x="4878" y="2355"/>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3" name="Freeform 205"/>
            <p:cNvSpPr>
              <a:spLocks/>
            </p:cNvSpPr>
            <p:nvPr/>
          </p:nvSpPr>
          <p:spPr bwMode="auto">
            <a:xfrm>
              <a:off x="4881" y="2356"/>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4" name="Freeform 206"/>
            <p:cNvSpPr>
              <a:spLocks/>
            </p:cNvSpPr>
            <p:nvPr/>
          </p:nvSpPr>
          <p:spPr bwMode="auto">
            <a:xfrm>
              <a:off x="4884" y="2356"/>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5" name="Freeform 207"/>
            <p:cNvSpPr>
              <a:spLocks/>
            </p:cNvSpPr>
            <p:nvPr/>
          </p:nvSpPr>
          <p:spPr bwMode="auto">
            <a:xfrm>
              <a:off x="4887" y="2357"/>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6" name="Freeform 208"/>
            <p:cNvSpPr>
              <a:spLocks/>
            </p:cNvSpPr>
            <p:nvPr/>
          </p:nvSpPr>
          <p:spPr bwMode="auto">
            <a:xfrm>
              <a:off x="4890" y="2357"/>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7" name="Freeform 209"/>
            <p:cNvSpPr>
              <a:spLocks/>
            </p:cNvSpPr>
            <p:nvPr/>
          </p:nvSpPr>
          <p:spPr bwMode="auto">
            <a:xfrm>
              <a:off x="4893" y="235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8" name="Freeform 210"/>
            <p:cNvSpPr>
              <a:spLocks/>
            </p:cNvSpPr>
            <p:nvPr/>
          </p:nvSpPr>
          <p:spPr bwMode="auto">
            <a:xfrm>
              <a:off x="4897" y="235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19" name="Freeform 211"/>
            <p:cNvSpPr>
              <a:spLocks/>
            </p:cNvSpPr>
            <p:nvPr/>
          </p:nvSpPr>
          <p:spPr bwMode="auto">
            <a:xfrm>
              <a:off x="4900" y="235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0" name="Freeform 212"/>
            <p:cNvSpPr>
              <a:spLocks/>
            </p:cNvSpPr>
            <p:nvPr/>
          </p:nvSpPr>
          <p:spPr bwMode="auto">
            <a:xfrm>
              <a:off x="4903" y="2360"/>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1" name="Freeform 213"/>
            <p:cNvSpPr>
              <a:spLocks/>
            </p:cNvSpPr>
            <p:nvPr/>
          </p:nvSpPr>
          <p:spPr bwMode="auto">
            <a:xfrm>
              <a:off x="4906" y="2360"/>
              <a:ext cx="2" cy="2"/>
            </a:xfrm>
            <a:custGeom>
              <a:avLst/>
              <a:gdLst>
                <a:gd name="T0" fmla="*/ 1 w 4"/>
                <a:gd name="T1" fmla="*/ 0 h 4"/>
                <a:gd name="T2" fmla="*/ 0 w 4"/>
                <a:gd name="T3" fmla="*/ 0 h 4"/>
                <a:gd name="T4" fmla="*/ 0 w 4"/>
                <a:gd name="T5" fmla="*/ 1 h 4"/>
                <a:gd name="T6" fmla="*/ 0 w 4"/>
                <a:gd name="T7" fmla="*/ 1 h 4"/>
                <a:gd name="T8" fmla="*/ 0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2" name="Freeform 214"/>
            <p:cNvSpPr>
              <a:spLocks/>
            </p:cNvSpPr>
            <p:nvPr/>
          </p:nvSpPr>
          <p:spPr bwMode="auto">
            <a:xfrm>
              <a:off x="4909" y="236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3" name="Freeform 215"/>
            <p:cNvSpPr>
              <a:spLocks/>
            </p:cNvSpPr>
            <p:nvPr/>
          </p:nvSpPr>
          <p:spPr bwMode="auto">
            <a:xfrm>
              <a:off x="4913" y="236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4" name="Freeform 216"/>
            <p:cNvSpPr>
              <a:spLocks/>
            </p:cNvSpPr>
            <p:nvPr/>
          </p:nvSpPr>
          <p:spPr bwMode="auto">
            <a:xfrm>
              <a:off x="4916" y="236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5" name="Freeform 217"/>
            <p:cNvSpPr>
              <a:spLocks/>
            </p:cNvSpPr>
            <p:nvPr/>
          </p:nvSpPr>
          <p:spPr bwMode="auto">
            <a:xfrm>
              <a:off x="4919" y="2363"/>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6" name="Freeform 218"/>
            <p:cNvSpPr>
              <a:spLocks/>
            </p:cNvSpPr>
            <p:nvPr/>
          </p:nvSpPr>
          <p:spPr bwMode="auto">
            <a:xfrm>
              <a:off x="4922" y="2364"/>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7" name="Freeform 219"/>
            <p:cNvSpPr>
              <a:spLocks/>
            </p:cNvSpPr>
            <p:nvPr/>
          </p:nvSpPr>
          <p:spPr bwMode="auto">
            <a:xfrm>
              <a:off x="4925" y="236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8" name="Freeform 220"/>
            <p:cNvSpPr>
              <a:spLocks/>
            </p:cNvSpPr>
            <p:nvPr/>
          </p:nvSpPr>
          <p:spPr bwMode="auto">
            <a:xfrm>
              <a:off x="4929" y="236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29" name="Freeform 221"/>
            <p:cNvSpPr>
              <a:spLocks/>
            </p:cNvSpPr>
            <p:nvPr/>
          </p:nvSpPr>
          <p:spPr bwMode="auto">
            <a:xfrm>
              <a:off x="4931" y="2365"/>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0" name="Freeform 222"/>
            <p:cNvSpPr>
              <a:spLocks/>
            </p:cNvSpPr>
            <p:nvPr/>
          </p:nvSpPr>
          <p:spPr bwMode="auto">
            <a:xfrm>
              <a:off x="4934" y="2366"/>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1" name="Freeform 223"/>
            <p:cNvSpPr>
              <a:spLocks/>
            </p:cNvSpPr>
            <p:nvPr/>
          </p:nvSpPr>
          <p:spPr bwMode="auto">
            <a:xfrm>
              <a:off x="4937" y="2366"/>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2" name="Freeform 224"/>
            <p:cNvSpPr>
              <a:spLocks/>
            </p:cNvSpPr>
            <p:nvPr/>
          </p:nvSpPr>
          <p:spPr bwMode="auto">
            <a:xfrm>
              <a:off x="4941" y="236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3" name="Freeform 225"/>
            <p:cNvSpPr>
              <a:spLocks/>
            </p:cNvSpPr>
            <p:nvPr/>
          </p:nvSpPr>
          <p:spPr bwMode="auto">
            <a:xfrm>
              <a:off x="4944" y="2368"/>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4" name="Freeform 226"/>
            <p:cNvSpPr>
              <a:spLocks/>
            </p:cNvSpPr>
            <p:nvPr/>
          </p:nvSpPr>
          <p:spPr bwMode="auto">
            <a:xfrm>
              <a:off x="4947" y="236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5" name="Freeform 227"/>
            <p:cNvSpPr>
              <a:spLocks/>
            </p:cNvSpPr>
            <p:nvPr/>
          </p:nvSpPr>
          <p:spPr bwMode="auto">
            <a:xfrm>
              <a:off x="4950" y="2369"/>
              <a:ext cx="2" cy="1"/>
            </a:xfrm>
            <a:custGeom>
              <a:avLst/>
              <a:gdLst>
                <a:gd name="T0" fmla="*/ 1 w 3"/>
                <a:gd name="T1" fmla="*/ 0 h 3"/>
                <a:gd name="T2" fmla="*/ 1 w 3"/>
                <a:gd name="T3" fmla="*/ 0 h 3"/>
                <a:gd name="T4" fmla="*/ 0 w 3"/>
                <a:gd name="T5" fmla="*/ 0 h 3"/>
                <a:gd name="T6" fmla="*/ 1 w 3"/>
                <a:gd name="T7" fmla="*/ 0 h 3"/>
                <a:gd name="T8" fmla="*/ 1 w 3"/>
                <a:gd name="T9" fmla="*/ 0 h 3"/>
                <a:gd name="T10" fmla="*/ 1 w 3"/>
                <a:gd name="T11" fmla="*/ 0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6" name="Freeform 228"/>
            <p:cNvSpPr>
              <a:spLocks/>
            </p:cNvSpPr>
            <p:nvPr/>
          </p:nvSpPr>
          <p:spPr bwMode="auto">
            <a:xfrm>
              <a:off x="4953" y="2370"/>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7" name="Freeform 229"/>
            <p:cNvSpPr>
              <a:spLocks/>
            </p:cNvSpPr>
            <p:nvPr/>
          </p:nvSpPr>
          <p:spPr bwMode="auto">
            <a:xfrm>
              <a:off x="4957" y="237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8" name="Freeform 230"/>
            <p:cNvSpPr>
              <a:spLocks/>
            </p:cNvSpPr>
            <p:nvPr/>
          </p:nvSpPr>
          <p:spPr bwMode="auto">
            <a:xfrm>
              <a:off x="4960" y="2370"/>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39" name="Freeform 231"/>
            <p:cNvSpPr>
              <a:spLocks/>
            </p:cNvSpPr>
            <p:nvPr/>
          </p:nvSpPr>
          <p:spPr bwMode="auto">
            <a:xfrm>
              <a:off x="4963" y="237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0" name="Freeform 232"/>
            <p:cNvSpPr>
              <a:spLocks/>
            </p:cNvSpPr>
            <p:nvPr/>
          </p:nvSpPr>
          <p:spPr bwMode="auto">
            <a:xfrm>
              <a:off x="4966" y="237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1" name="Freeform 233"/>
            <p:cNvSpPr>
              <a:spLocks/>
            </p:cNvSpPr>
            <p:nvPr/>
          </p:nvSpPr>
          <p:spPr bwMode="auto">
            <a:xfrm>
              <a:off x="4969" y="2372"/>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2" name="Freeform 234"/>
            <p:cNvSpPr>
              <a:spLocks/>
            </p:cNvSpPr>
            <p:nvPr/>
          </p:nvSpPr>
          <p:spPr bwMode="auto">
            <a:xfrm>
              <a:off x="4973" y="237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3" name="Freeform 235"/>
            <p:cNvSpPr>
              <a:spLocks/>
            </p:cNvSpPr>
            <p:nvPr/>
          </p:nvSpPr>
          <p:spPr bwMode="auto">
            <a:xfrm>
              <a:off x="4976" y="2374"/>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4" name="Freeform 236"/>
            <p:cNvSpPr>
              <a:spLocks/>
            </p:cNvSpPr>
            <p:nvPr/>
          </p:nvSpPr>
          <p:spPr bwMode="auto">
            <a:xfrm>
              <a:off x="4979" y="237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5" name="Freeform 237"/>
            <p:cNvSpPr>
              <a:spLocks/>
            </p:cNvSpPr>
            <p:nvPr/>
          </p:nvSpPr>
          <p:spPr bwMode="auto">
            <a:xfrm>
              <a:off x="4981" y="2375"/>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6" name="Freeform 238"/>
            <p:cNvSpPr>
              <a:spLocks/>
            </p:cNvSpPr>
            <p:nvPr/>
          </p:nvSpPr>
          <p:spPr bwMode="auto">
            <a:xfrm>
              <a:off x="4985" y="237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247" name="Freeform 239"/>
            <p:cNvSpPr>
              <a:spLocks/>
            </p:cNvSpPr>
            <p:nvPr/>
          </p:nvSpPr>
          <p:spPr bwMode="auto">
            <a:xfrm>
              <a:off x="4988" y="2376"/>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4" name="Group 240"/>
          <p:cNvGrpSpPr>
            <a:grpSpLocks/>
          </p:cNvGrpSpPr>
          <p:nvPr/>
        </p:nvGrpSpPr>
        <p:grpSpPr bwMode="auto">
          <a:xfrm>
            <a:off x="5183188" y="4419600"/>
            <a:ext cx="606425" cy="495300"/>
            <a:chOff x="3265" y="2784"/>
            <a:chExt cx="382" cy="312"/>
          </a:xfrm>
        </p:grpSpPr>
        <p:sp>
          <p:nvSpPr>
            <p:cNvPr id="750978" name="Freeform 241"/>
            <p:cNvSpPr>
              <a:spLocks/>
            </p:cNvSpPr>
            <p:nvPr/>
          </p:nvSpPr>
          <p:spPr bwMode="auto">
            <a:xfrm>
              <a:off x="3265" y="2784"/>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9" name="Freeform 242"/>
            <p:cNvSpPr>
              <a:spLocks/>
            </p:cNvSpPr>
            <p:nvPr/>
          </p:nvSpPr>
          <p:spPr bwMode="auto">
            <a:xfrm>
              <a:off x="3267" y="2786"/>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0" name="Freeform 243"/>
            <p:cNvSpPr>
              <a:spLocks/>
            </p:cNvSpPr>
            <p:nvPr/>
          </p:nvSpPr>
          <p:spPr bwMode="auto">
            <a:xfrm>
              <a:off x="3269" y="278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1" name="Freeform 244"/>
            <p:cNvSpPr>
              <a:spLocks/>
            </p:cNvSpPr>
            <p:nvPr/>
          </p:nvSpPr>
          <p:spPr bwMode="auto">
            <a:xfrm>
              <a:off x="3273" y="279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2" name="Freeform 245"/>
            <p:cNvSpPr>
              <a:spLocks/>
            </p:cNvSpPr>
            <p:nvPr/>
          </p:nvSpPr>
          <p:spPr bwMode="auto">
            <a:xfrm>
              <a:off x="3275" y="279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3" name="Freeform 246"/>
            <p:cNvSpPr>
              <a:spLocks/>
            </p:cNvSpPr>
            <p:nvPr/>
          </p:nvSpPr>
          <p:spPr bwMode="auto">
            <a:xfrm>
              <a:off x="3277" y="2794"/>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1"/>
                  </a:lnTo>
                  <a:lnTo>
                    <a:pt x="0" y="3"/>
                  </a:lnTo>
                  <a:lnTo>
                    <a:pt x="1" y="3"/>
                  </a:lnTo>
                  <a:lnTo>
                    <a:pt x="3" y="1"/>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4" name="Freeform 247"/>
            <p:cNvSpPr>
              <a:spLocks/>
            </p:cNvSpPr>
            <p:nvPr/>
          </p:nvSpPr>
          <p:spPr bwMode="auto">
            <a:xfrm>
              <a:off x="3280" y="2796"/>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5" name="Freeform 248"/>
            <p:cNvSpPr>
              <a:spLocks/>
            </p:cNvSpPr>
            <p:nvPr/>
          </p:nvSpPr>
          <p:spPr bwMode="auto">
            <a:xfrm>
              <a:off x="3282" y="2799"/>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6" name="Freeform 249"/>
            <p:cNvSpPr>
              <a:spLocks/>
            </p:cNvSpPr>
            <p:nvPr/>
          </p:nvSpPr>
          <p:spPr bwMode="auto">
            <a:xfrm>
              <a:off x="3285" y="2800"/>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7" name="Freeform 250"/>
            <p:cNvSpPr>
              <a:spLocks/>
            </p:cNvSpPr>
            <p:nvPr/>
          </p:nvSpPr>
          <p:spPr bwMode="auto">
            <a:xfrm>
              <a:off x="3288" y="2803"/>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8" name="Freeform 251"/>
            <p:cNvSpPr>
              <a:spLocks/>
            </p:cNvSpPr>
            <p:nvPr/>
          </p:nvSpPr>
          <p:spPr bwMode="auto">
            <a:xfrm>
              <a:off x="3290" y="2805"/>
              <a:ext cx="2" cy="1"/>
            </a:xfrm>
            <a:custGeom>
              <a:avLst/>
              <a:gdLst>
                <a:gd name="T0" fmla="*/ 1 w 3"/>
                <a:gd name="T1" fmla="*/ 0 h 4"/>
                <a:gd name="T2" fmla="*/ 0 w 3"/>
                <a:gd name="T3" fmla="*/ 0 h 4"/>
                <a:gd name="T4" fmla="*/ 0 w 3"/>
                <a:gd name="T5" fmla="*/ 0 h 4"/>
                <a:gd name="T6" fmla="*/ 0 w 3"/>
                <a:gd name="T7" fmla="*/ 0 h 4"/>
                <a:gd name="T8" fmla="*/ 1 w 3"/>
                <a:gd name="T9" fmla="*/ 0 h 4"/>
                <a:gd name="T10" fmla="*/ 1 w 3"/>
                <a:gd name="T11" fmla="*/ 0 h 4"/>
                <a:gd name="T12" fmla="*/ 1 w 3"/>
                <a:gd name="T13" fmla="*/ 0 h 4"/>
                <a:gd name="T14" fmla="*/ 1 w 3"/>
                <a:gd name="T15" fmla="*/ 0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2" y="0"/>
                  </a:moveTo>
                  <a:lnTo>
                    <a:pt x="0" y="0"/>
                  </a:lnTo>
                  <a:lnTo>
                    <a:pt x="0" y="2"/>
                  </a:lnTo>
                  <a:lnTo>
                    <a:pt x="0" y="4"/>
                  </a:lnTo>
                  <a:lnTo>
                    <a:pt x="2" y="4"/>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89" name="Freeform 252"/>
            <p:cNvSpPr>
              <a:spLocks/>
            </p:cNvSpPr>
            <p:nvPr/>
          </p:nvSpPr>
          <p:spPr bwMode="auto">
            <a:xfrm>
              <a:off x="3292" y="280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0" name="Freeform 253"/>
            <p:cNvSpPr>
              <a:spLocks/>
            </p:cNvSpPr>
            <p:nvPr/>
          </p:nvSpPr>
          <p:spPr bwMode="auto">
            <a:xfrm>
              <a:off x="3295" y="2809"/>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1" name="Freeform 254"/>
            <p:cNvSpPr>
              <a:spLocks/>
            </p:cNvSpPr>
            <p:nvPr/>
          </p:nvSpPr>
          <p:spPr bwMode="auto">
            <a:xfrm>
              <a:off x="3298" y="2811"/>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2" name="Freeform 255"/>
            <p:cNvSpPr>
              <a:spLocks/>
            </p:cNvSpPr>
            <p:nvPr/>
          </p:nvSpPr>
          <p:spPr bwMode="auto">
            <a:xfrm>
              <a:off x="3300" y="281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3" name="Freeform 256"/>
            <p:cNvSpPr>
              <a:spLocks/>
            </p:cNvSpPr>
            <p:nvPr/>
          </p:nvSpPr>
          <p:spPr bwMode="auto">
            <a:xfrm>
              <a:off x="3303" y="281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lnTo>
                    <a:pt x="0" y="0"/>
                  </a:lnTo>
                  <a:lnTo>
                    <a:pt x="0" y="2"/>
                  </a:lnTo>
                  <a:lnTo>
                    <a:pt x="0" y="4"/>
                  </a:lnTo>
                  <a:lnTo>
                    <a:pt x="1" y="4"/>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4" name="Freeform 257"/>
            <p:cNvSpPr>
              <a:spLocks/>
            </p:cNvSpPr>
            <p:nvPr/>
          </p:nvSpPr>
          <p:spPr bwMode="auto">
            <a:xfrm>
              <a:off x="3305" y="281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5" name="Freeform 258"/>
            <p:cNvSpPr>
              <a:spLocks/>
            </p:cNvSpPr>
            <p:nvPr/>
          </p:nvSpPr>
          <p:spPr bwMode="auto">
            <a:xfrm>
              <a:off x="3308" y="2819"/>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6" name="Freeform 259"/>
            <p:cNvSpPr>
              <a:spLocks/>
            </p:cNvSpPr>
            <p:nvPr/>
          </p:nvSpPr>
          <p:spPr bwMode="auto">
            <a:xfrm>
              <a:off x="3311" y="282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7" name="Freeform 260"/>
            <p:cNvSpPr>
              <a:spLocks/>
            </p:cNvSpPr>
            <p:nvPr/>
          </p:nvSpPr>
          <p:spPr bwMode="auto">
            <a:xfrm>
              <a:off x="3313" y="282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8" name="Freeform 261"/>
            <p:cNvSpPr>
              <a:spLocks/>
            </p:cNvSpPr>
            <p:nvPr/>
          </p:nvSpPr>
          <p:spPr bwMode="auto">
            <a:xfrm>
              <a:off x="3316" y="2825"/>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2" y="0"/>
                  </a:moveTo>
                  <a:lnTo>
                    <a:pt x="0" y="0"/>
                  </a:lnTo>
                  <a:lnTo>
                    <a:pt x="0" y="2"/>
                  </a:lnTo>
                  <a:lnTo>
                    <a:pt x="0" y="3"/>
                  </a:lnTo>
                  <a:lnTo>
                    <a:pt x="2" y="3"/>
                  </a:lnTo>
                  <a:lnTo>
                    <a:pt x="4" y="2"/>
                  </a:lnTo>
                  <a:lnTo>
                    <a:pt x="4"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99" name="Freeform 262"/>
            <p:cNvSpPr>
              <a:spLocks/>
            </p:cNvSpPr>
            <p:nvPr/>
          </p:nvSpPr>
          <p:spPr bwMode="auto">
            <a:xfrm>
              <a:off x="3318" y="2827"/>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0" name="Freeform 263"/>
            <p:cNvSpPr>
              <a:spLocks/>
            </p:cNvSpPr>
            <p:nvPr/>
          </p:nvSpPr>
          <p:spPr bwMode="auto">
            <a:xfrm>
              <a:off x="3320" y="283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1" name="Freeform 264"/>
            <p:cNvSpPr>
              <a:spLocks/>
            </p:cNvSpPr>
            <p:nvPr/>
          </p:nvSpPr>
          <p:spPr bwMode="auto">
            <a:xfrm>
              <a:off x="3324" y="2832"/>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2" name="Freeform 265"/>
            <p:cNvSpPr>
              <a:spLocks/>
            </p:cNvSpPr>
            <p:nvPr/>
          </p:nvSpPr>
          <p:spPr bwMode="auto">
            <a:xfrm>
              <a:off x="3326" y="2834"/>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3" name="Freeform 266"/>
            <p:cNvSpPr>
              <a:spLocks/>
            </p:cNvSpPr>
            <p:nvPr/>
          </p:nvSpPr>
          <p:spPr bwMode="auto">
            <a:xfrm>
              <a:off x="3328" y="2836"/>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1"/>
                  </a:lnTo>
                  <a:lnTo>
                    <a:pt x="0" y="3"/>
                  </a:lnTo>
                  <a:lnTo>
                    <a:pt x="1" y="3"/>
                  </a:lnTo>
                  <a:lnTo>
                    <a:pt x="3" y="1"/>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4" name="Freeform 267"/>
            <p:cNvSpPr>
              <a:spLocks/>
            </p:cNvSpPr>
            <p:nvPr/>
          </p:nvSpPr>
          <p:spPr bwMode="auto">
            <a:xfrm>
              <a:off x="3331" y="283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5" name="Freeform 268"/>
            <p:cNvSpPr>
              <a:spLocks/>
            </p:cNvSpPr>
            <p:nvPr/>
          </p:nvSpPr>
          <p:spPr bwMode="auto">
            <a:xfrm>
              <a:off x="3333" y="2840"/>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6" name="Freeform 269"/>
            <p:cNvSpPr>
              <a:spLocks/>
            </p:cNvSpPr>
            <p:nvPr/>
          </p:nvSpPr>
          <p:spPr bwMode="auto">
            <a:xfrm>
              <a:off x="3336" y="2842"/>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7" name="Freeform 270"/>
            <p:cNvSpPr>
              <a:spLocks/>
            </p:cNvSpPr>
            <p:nvPr/>
          </p:nvSpPr>
          <p:spPr bwMode="auto">
            <a:xfrm>
              <a:off x="3339" y="284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8" name="Freeform 271"/>
            <p:cNvSpPr>
              <a:spLocks/>
            </p:cNvSpPr>
            <p:nvPr/>
          </p:nvSpPr>
          <p:spPr bwMode="auto">
            <a:xfrm>
              <a:off x="3341" y="2846"/>
              <a:ext cx="2" cy="2"/>
            </a:xfrm>
            <a:custGeom>
              <a:avLst/>
              <a:gdLst>
                <a:gd name="T0" fmla="*/ 1 w 4"/>
                <a:gd name="T1" fmla="*/ 0 h 3"/>
                <a:gd name="T2" fmla="*/ 0 w 4"/>
                <a:gd name="T3" fmla="*/ 0 h 3"/>
                <a:gd name="T4" fmla="*/ 0 w 4"/>
                <a:gd name="T5" fmla="*/ 1 h 3"/>
                <a:gd name="T6" fmla="*/ 0 w 4"/>
                <a:gd name="T7" fmla="*/ 1 h 3"/>
                <a:gd name="T8" fmla="*/ 1 w 4"/>
                <a:gd name="T9" fmla="*/ 1 h 3"/>
                <a:gd name="T10" fmla="*/ 1 w 4"/>
                <a:gd name="T11" fmla="*/ 1 h 3"/>
                <a:gd name="T12" fmla="*/ 1 w 4"/>
                <a:gd name="T13" fmla="*/ 1 h 3"/>
                <a:gd name="T14" fmla="*/ 1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2" y="0"/>
                  </a:moveTo>
                  <a:lnTo>
                    <a:pt x="0" y="0"/>
                  </a:lnTo>
                  <a:lnTo>
                    <a:pt x="0" y="1"/>
                  </a:lnTo>
                  <a:lnTo>
                    <a:pt x="0" y="3"/>
                  </a:lnTo>
                  <a:lnTo>
                    <a:pt x="2" y="3"/>
                  </a:lnTo>
                  <a:lnTo>
                    <a:pt x="4" y="1"/>
                  </a:lnTo>
                  <a:lnTo>
                    <a:pt x="4"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09" name="Freeform 272"/>
            <p:cNvSpPr>
              <a:spLocks/>
            </p:cNvSpPr>
            <p:nvPr/>
          </p:nvSpPr>
          <p:spPr bwMode="auto">
            <a:xfrm>
              <a:off x="3344" y="2848"/>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0" name="Freeform 273"/>
            <p:cNvSpPr>
              <a:spLocks/>
            </p:cNvSpPr>
            <p:nvPr/>
          </p:nvSpPr>
          <p:spPr bwMode="auto">
            <a:xfrm>
              <a:off x="3346" y="2851"/>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1" name="Freeform 274"/>
            <p:cNvSpPr>
              <a:spLocks/>
            </p:cNvSpPr>
            <p:nvPr/>
          </p:nvSpPr>
          <p:spPr bwMode="auto">
            <a:xfrm>
              <a:off x="3349" y="2852"/>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2" name="Freeform 275"/>
            <p:cNvSpPr>
              <a:spLocks/>
            </p:cNvSpPr>
            <p:nvPr/>
          </p:nvSpPr>
          <p:spPr bwMode="auto">
            <a:xfrm>
              <a:off x="3352" y="2855"/>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3" name="Freeform 276"/>
            <p:cNvSpPr>
              <a:spLocks/>
            </p:cNvSpPr>
            <p:nvPr/>
          </p:nvSpPr>
          <p:spPr bwMode="auto">
            <a:xfrm>
              <a:off x="3354" y="2857"/>
              <a:ext cx="2" cy="1"/>
            </a:xfrm>
            <a:custGeom>
              <a:avLst/>
              <a:gdLst>
                <a:gd name="T0" fmla="*/ 1 w 3"/>
                <a:gd name="T1" fmla="*/ 0 h 4"/>
                <a:gd name="T2" fmla="*/ 0 w 3"/>
                <a:gd name="T3" fmla="*/ 0 h 4"/>
                <a:gd name="T4" fmla="*/ 0 w 3"/>
                <a:gd name="T5" fmla="*/ 0 h 4"/>
                <a:gd name="T6" fmla="*/ 0 w 3"/>
                <a:gd name="T7" fmla="*/ 0 h 4"/>
                <a:gd name="T8" fmla="*/ 1 w 3"/>
                <a:gd name="T9" fmla="*/ 0 h 4"/>
                <a:gd name="T10" fmla="*/ 1 w 3"/>
                <a:gd name="T11" fmla="*/ 0 h 4"/>
                <a:gd name="T12" fmla="*/ 1 w 3"/>
                <a:gd name="T13" fmla="*/ 0 h 4"/>
                <a:gd name="T14" fmla="*/ 1 w 3"/>
                <a:gd name="T15" fmla="*/ 0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2" y="0"/>
                  </a:moveTo>
                  <a:lnTo>
                    <a:pt x="0" y="0"/>
                  </a:lnTo>
                  <a:lnTo>
                    <a:pt x="0" y="2"/>
                  </a:lnTo>
                  <a:lnTo>
                    <a:pt x="0" y="4"/>
                  </a:lnTo>
                  <a:lnTo>
                    <a:pt x="2" y="4"/>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4" name="Freeform 277"/>
            <p:cNvSpPr>
              <a:spLocks/>
            </p:cNvSpPr>
            <p:nvPr/>
          </p:nvSpPr>
          <p:spPr bwMode="auto">
            <a:xfrm>
              <a:off x="3356" y="2858"/>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5" name="Freeform 278"/>
            <p:cNvSpPr>
              <a:spLocks/>
            </p:cNvSpPr>
            <p:nvPr/>
          </p:nvSpPr>
          <p:spPr bwMode="auto">
            <a:xfrm>
              <a:off x="3359" y="2861"/>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6" name="Freeform 279"/>
            <p:cNvSpPr>
              <a:spLocks/>
            </p:cNvSpPr>
            <p:nvPr/>
          </p:nvSpPr>
          <p:spPr bwMode="auto">
            <a:xfrm>
              <a:off x="3362" y="2863"/>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7" name="Freeform 280"/>
            <p:cNvSpPr>
              <a:spLocks/>
            </p:cNvSpPr>
            <p:nvPr/>
          </p:nvSpPr>
          <p:spPr bwMode="auto">
            <a:xfrm>
              <a:off x="3364" y="2865"/>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8" name="Freeform 281"/>
            <p:cNvSpPr>
              <a:spLocks/>
            </p:cNvSpPr>
            <p:nvPr/>
          </p:nvSpPr>
          <p:spPr bwMode="auto">
            <a:xfrm>
              <a:off x="3367" y="286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lnTo>
                    <a:pt x="0" y="0"/>
                  </a:lnTo>
                  <a:lnTo>
                    <a:pt x="0" y="2"/>
                  </a:lnTo>
                  <a:lnTo>
                    <a:pt x="0" y="4"/>
                  </a:lnTo>
                  <a:lnTo>
                    <a:pt x="1" y="4"/>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19" name="Freeform 282"/>
            <p:cNvSpPr>
              <a:spLocks/>
            </p:cNvSpPr>
            <p:nvPr/>
          </p:nvSpPr>
          <p:spPr bwMode="auto">
            <a:xfrm>
              <a:off x="3369" y="2869"/>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0" name="Freeform 283"/>
            <p:cNvSpPr>
              <a:spLocks/>
            </p:cNvSpPr>
            <p:nvPr/>
          </p:nvSpPr>
          <p:spPr bwMode="auto">
            <a:xfrm>
              <a:off x="3372" y="2871"/>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1" name="Freeform 284"/>
            <p:cNvSpPr>
              <a:spLocks/>
            </p:cNvSpPr>
            <p:nvPr/>
          </p:nvSpPr>
          <p:spPr bwMode="auto">
            <a:xfrm>
              <a:off x="3375" y="287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2" name="Freeform 285"/>
            <p:cNvSpPr>
              <a:spLocks/>
            </p:cNvSpPr>
            <p:nvPr/>
          </p:nvSpPr>
          <p:spPr bwMode="auto">
            <a:xfrm>
              <a:off x="3377" y="2876"/>
              <a:ext cx="2" cy="1"/>
            </a:xfrm>
            <a:custGeom>
              <a:avLst/>
              <a:gdLst>
                <a:gd name="T0" fmla="*/ 1 w 4"/>
                <a:gd name="T1" fmla="*/ 0 h 4"/>
                <a:gd name="T2" fmla="*/ 0 w 4"/>
                <a:gd name="T3" fmla="*/ 0 h 4"/>
                <a:gd name="T4" fmla="*/ 0 w 4"/>
                <a:gd name="T5" fmla="*/ 0 h 4"/>
                <a:gd name="T6" fmla="*/ 0 w 4"/>
                <a:gd name="T7" fmla="*/ 0 h 4"/>
                <a:gd name="T8" fmla="*/ 0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3" name="Freeform 286"/>
            <p:cNvSpPr>
              <a:spLocks/>
            </p:cNvSpPr>
            <p:nvPr/>
          </p:nvSpPr>
          <p:spPr bwMode="auto">
            <a:xfrm>
              <a:off x="3380" y="2877"/>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lnTo>
                    <a:pt x="0" y="0"/>
                  </a:lnTo>
                  <a:lnTo>
                    <a:pt x="0" y="2"/>
                  </a:lnTo>
                  <a:lnTo>
                    <a:pt x="0" y="3"/>
                  </a:lnTo>
                  <a:lnTo>
                    <a:pt x="2" y="3"/>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4" name="Freeform 287"/>
            <p:cNvSpPr>
              <a:spLocks/>
            </p:cNvSpPr>
            <p:nvPr/>
          </p:nvSpPr>
          <p:spPr bwMode="auto">
            <a:xfrm>
              <a:off x="3382" y="2879"/>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5" name="Freeform 288"/>
            <p:cNvSpPr>
              <a:spLocks/>
            </p:cNvSpPr>
            <p:nvPr/>
          </p:nvSpPr>
          <p:spPr bwMode="auto">
            <a:xfrm>
              <a:off x="3384" y="2882"/>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6" name="Freeform 289"/>
            <p:cNvSpPr>
              <a:spLocks/>
            </p:cNvSpPr>
            <p:nvPr/>
          </p:nvSpPr>
          <p:spPr bwMode="auto">
            <a:xfrm>
              <a:off x="3388" y="288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7" name="Freeform 290"/>
            <p:cNvSpPr>
              <a:spLocks/>
            </p:cNvSpPr>
            <p:nvPr/>
          </p:nvSpPr>
          <p:spPr bwMode="auto">
            <a:xfrm>
              <a:off x="3390" y="2886"/>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8" name="Freeform 291"/>
            <p:cNvSpPr>
              <a:spLocks/>
            </p:cNvSpPr>
            <p:nvPr/>
          </p:nvSpPr>
          <p:spPr bwMode="auto">
            <a:xfrm>
              <a:off x="3392" y="2888"/>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1"/>
                  </a:lnTo>
                  <a:lnTo>
                    <a:pt x="0" y="3"/>
                  </a:lnTo>
                  <a:lnTo>
                    <a:pt x="1" y="3"/>
                  </a:lnTo>
                  <a:lnTo>
                    <a:pt x="3" y="1"/>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29" name="Freeform 292"/>
            <p:cNvSpPr>
              <a:spLocks/>
            </p:cNvSpPr>
            <p:nvPr/>
          </p:nvSpPr>
          <p:spPr bwMode="auto">
            <a:xfrm>
              <a:off x="3395" y="289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0" name="Freeform 293"/>
            <p:cNvSpPr>
              <a:spLocks/>
            </p:cNvSpPr>
            <p:nvPr/>
          </p:nvSpPr>
          <p:spPr bwMode="auto">
            <a:xfrm>
              <a:off x="3397" y="2892"/>
              <a:ext cx="2" cy="2"/>
            </a:xfrm>
            <a:custGeom>
              <a:avLst/>
              <a:gdLst>
                <a:gd name="T0" fmla="*/ 1 w 4"/>
                <a:gd name="T1" fmla="*/ 0 h 4"/>
                <a:gd name="T2" fmla="*/ 1 w 4"/>
                <a:gd name="T3" fmla="*/ 0 h 4"/>
                <a:gd name="T4" fmla="*/ 0 w 4"/>
                <a:gd name="T5" fmla="*/ 1 h 4"/>
                <a:gd name="T6" fmla="*/ 1 w 4"/>
                <a:gd name="T7" fmla="*/ 1 h 4"/>
                <a:gd name="T8" fmla="*/ 1 w 4"/>
                <a:gd name="T9" fmla="*/ 1 h 4"/>
                <a:gd name="T10" fmla="*/ 1 w 4"/>
                <a:gd name="T11" fmla="*/ 1 h 4"/>
                <a:gd name="T12" fmla="*/ 1 w 4"/>
                <a:gd name="T13" fmla="*/ 1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1" name="Freeform 294"/>
            <p:cNvSpPr>
              <a:spLocks/>
            </p:cNvSpPr>
            <p:nvPr/>
          </p:nvSpPr>
          <p:spPr bwMode="auto">
            <a:xfrm>
              <a:off x="3400" y="2894"/>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2" name="Freeform 295"/>
            <p:cNvSpPr>
              <a:spLocks/>
            </p:cNvSpPr>
            <p:nvPr/>
          </p:nvSpPr>
          <p:spPr bwMode="auto">
            <a:xfrm>
              <a:off x="3403" y="289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3" name="Freeform 296"/>
            <p:cNvSpPr>
              <a:spLocks/>
            </p:cNvSpPr>
            <p:nvPr/>
          </p:nvSpPr>
          <p:spPr bwMode="auto">
            <a:xfrm>
              <a:off x="3405" y="2898"/>
              <a:ext cx="2" cy="2"/>
            </a:xfrm>
            <a:custGeom>
              <a:avLst/>
              <a:gdLst>
                <a:gd name="T0" fmla="*/ 1 w 4"/>
                <a:gd name="T1" fmla="*/ 0 h 3"/>
                <a:gd name="T2" fmla="*/ 0 w 4"/>
                <a:gd name="T3" fmla="*/ 0 h 3"/>
                <a:gd name="T4" fmla="*/ 0 w 4"/>
                <a:gd name="T5" fmla="*/ 1 h 3"/>
                <a:gd name="T6" fmla="*/ 0 w 4"/>
                <a:gd name="T7" fmla="*/ 1 h 3"/>
                <a:gd name="T8" fmla="*/ 1 w 4"/>
                <a:gd name="T9" fmla="*/ 1 h 3"/>
                <a:gd name="T10" fmla="*/ 1 w 4"/>
                <a:gd name="T11" fmla="*/ 1 h 3"/>
                <a:gd name="T12" fmla="*/ 1 w 4"/>
                <a:gd name="T13" fmla="*/ 1 h 3"/>
                <a:gd name="T14" fmla="*/ 1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2" y="0"/>
                  </a:moveTo>
                  <a:lnTo>
                    <a:pt x="0" y="0"/>
                  </a:lnTo>
                  <a:lnTo>
                    <a:pt x="0" y="1"/>
                  </a:lnTo>
                  <a:lnTo>
                    <a:pt x="0" y="3"/>
                  </a:lnTo>
                  <a:lnTo>
                    <a:pt x="2" y="3"/>
                  </a:lnTo>
                  <a:lnTo>
                    <a:pt x="4" y="1"/>
                  </a:lnTo>
                  <a:lnTo>
                    <a:pt x="4"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4" name="Freeform 297"/>
            <p:cNvSpPr>
              <a:spLocks/>
            </p:cNvSpPr>
            <p:nvPr/>
          </p:nvSpPr>
          <p:spPr bwMode="auto">
            <a:xfrm>
              <a:off x="3408" y="2900"/>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5" name="Freeform 298"/>
            <p:cNvSpPr>
              <a:spLocks/>
            </p:cNvSpPr>
            <p:nvPr/>
          </p:nvSpPr>
          <p:spPr bwMode="auto">
            <a:xfrm>
              <a:off x="3410" y="2903"/>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6" name="Freeform 299"/>
            <p:cNvSpPr>
              <a:spLocks/>
            </p:cNvSpPr>
            <p:nvPr/>
          </p:nvSpPr>
          <p:spPr bwMode="auto">
            <a:xfrm>
              <a:off x="3413" y="2904"/>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7" name="Freeform 300"/>
            <p:cNvSpPr>
              <a:spLocks/>
            </p:cNvSpPr>
            <p:nvPr/>
          </p:nvSpPr>
          <p:spPr bwMode="auto">
            <a:xfrm>
              <a:off x="3416" y="2907"/>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8" name="Freeform 301"/>
            <p:cNvSpPr>
              <a:spLocks/>
            </p:cNvSpPr>
            <p:nvPr/>
          </p:nvSpPr>
          <p:spPr bwMode="auto">
            <a:xfrm>
              <a:off x="3418" y="2909"/>
              <a:ext cx="2" cy="1"/>
            </a:xfrm>
            <a:custGeom>
              <a:avLst/>
              <a:gdLst>
                <a:gd name="T0" fmla="*/ 1 w 3"/>
                <a:gd name="T1" fmla="*/ 0 h 4"/>
                <a:gd name="T2" fmla="*/ 0 w 3"/>
                <a:gd name="T3" fmla="*/ 0 h 4"/>
                <a:gd name="T4" fmla="*/ 0 w 3"/>
                <a:gd name="T5" fmla="*/ 0 h 4"/>
                <a:gd name="T6" fmla="*/ 0 w 3"/>
                <a:gd name="T7" fmla="*/ 0 h 4"/>
                <a:gd name="T8" fmla="*/ 1 w 3"/>
                <a:gd name="T9" fmla="*/ 0 h 4"/>
                <a:gd name="T10" fmla="*/ 1 w 3"/>
                <a:gd name="T11" fmla="*/ 0 h 4"/>
                <a:gd name="T12" fmla="*/ 1 w 3"/>
                <a:gd name="T13" fmla="*/ 0 h 4"/>
                <a:gd name="T14" fmla="*/ 1 w 3"/>
                <a:gd name="T15" fmla="*/ 0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2" y="0"/>
                  </a:moveTo>
                  <a:lnTo>
                    <a:pt x="0" y="0"/>
                  </a:lnTo>
                  <a:lnTo>
                    <a:pt x="0" y="2"/>
                  </a:lnTo>
                  <a:lnTo>
                    <a:pt x="0" y="4"/>
                  </a:lnTo>
                  <a:lnTo>
                    <a:pt x="2" y="4"/>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39" name="Freeform 302"/>
            <p:cNvSpPr>
              <a:spLocks/>
            </p:cNvSpPr>
            <p:nvPr/>
          </p:nvSpPr>
          <p:spPr bwMode="auto">
            <a:xfrm>
              <a:off x="3420" y="2910"/>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0" name="Freeform 303"/>
            <p:cNvSpPr>
              <a:spLocks/>
            </p:cNvSpPr>
            <p:nvPr/>
          </p:nvSpPr>
          <p:spPr bwMode="auto">
            <a:xfrm>
              <a:off x="3423" y="2913"/>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1" name="Freeform 304"/>
            <p:cNvSpPr>
              <a:spLocks/>
            </p:cNvSpPr>
            <p:nvPr/>
          </p:nvSpPr>
          <p:spPr bwMode="auto">
            <a:xfrm>
              <a:off x="3426" y="2915"/>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2" name="Freeform 305"/>
            <p:cNvSpPr>
              <a:spLocks/>
            </p:cNvSpPr>
            <p:nvPr/>
          </p:nvSpPr>
          <p:spPr bwMode="auto">
            <a:xfrm>
              <a:off x="3428" y="2917"/>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3" name="Freeform 306"/>
            <p:cNvSpPr>
              <a:spLocks/>
            </p:cNvSpPr>
            <p:nvPr/>
          </p:nvSpPr>
          <p:spPr bwMode="auto">
            <a:xfrm>
              <a:off x="3431" y="291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lnTo>
                    <a:pt x="0" y="0"/>
                  </a:lnTo>
                  <a:lnTo>
                    <a:pt x="0" y="2"/>
                  </a:lnTo>
                  <a:lnTo>
                    <a:pt x="0" y="4"/>
                  </a:lnTo>
                  <a:lnTo>
                    <a:pt x="1" y="4"/>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4" name="Freeform 307"/>
            <p:cNvSpPr>
              <a:spLocks/>
            </p:cNvSpPr>
            <p:nvPr/>
          </p:nvSpPr>
          <p:spPr bwMode="auto">
            <a:xfrm>
              <a:off x="3433" y="2921"/>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5" name="Freeform 308"/>
            <p:cNvSpPr>
              <a:spLocks/>
            </p:cNvSpPr>
            <p:nvPr/>
          </p:nvSpPr>
          <p:spPr bwMode="auto">
            <a:xfrm>
              <a:off x="3436" y="2923"/>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6" name="Freeform 309"/>
            <p:cNvSpPr>
              <a:spLocks/>
            </p:cNvSpPr>
            <p:nvPr/>
          </p:nvSpPr>
          <p:spPr bwMode="auto">
            <a:xfrm>
              <a:off x="3439" y="2925"/>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7" name="Freeform 310"/>
            <p:cNvSpPr>
              <a:spLocks/>
            </p:cNvSpPr>
            <p:nvPr/>
          </p:nvSpPr>
          <p:spPr bwMode="auto">
            <a:xfrm>
              <a:off x="3441" y="2928"/>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8" name="Freeform 311"/>
            <p:cNvSpPr>
              <a:spLocks/>
            </p:cNvSpPr>
            <p:nvPr/>
          </p:nvSpPr>
          <p:spPr bwMode="auto">
            <a:xfrm>
              <a:off x="3444" y="2929"/>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lnTo>
                    <a:pt x="0" y="0"/>
                  </a:lnTo>
                  <a:lnTo>
                    <a:pt x="0" y="2"/>
                  </a:lnTo>
                  <a:lnTo>
                    <a:pt x="0" y="3"/>
                  </a:lnTo>
                  <a:lnTo>
                    <a:pt x="2" y="3"/>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49" name="Freeform 312"/>
            <p:cNvSpPr>
              <a:spLocks/>
            </p:cNvSpPr>
            <p:nvPr/>
          </p:nvSpPr>
          <p:spPr bwMode="auto">
            <a:xfrm>
              <a:off x="3446" y="2931"/>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0" name="Freeform 313"/>
            <p:cNvSpPr>
              <a:spLocks/>
            </p:cNvSpPr>
            <p:nvPr/>
          </p:nvSpPr>
          <p:spPr bwMode="auto">
            <a:xfrm>
              <a:off x="3448" y="2934"/>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1" name="Freeform 314"/>
            <p:cNvSpPr>
              <a:spLocks/>
            </p:cNvSpPr>
            <p:nvPr/>
          </p:nvSpPr>
          <p:spPr bwMode="auto">
            <a:xfrm>
              <a:off x="3452" y="293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2" name="Freeform 315"/>
            <p:cNvSpPr>
              <a:spLocks/>
            </p:cNvSpPr>
            <p:nvPr/>
          </p:nvSpPr>
          <p:spPr bwMode="auto">
            <a:xfrm>
              <a:off x="3454" y="2938"/>
              <a:ext cx="2" cy="2"/>
            </a:xfrm>
            <a:custGeom>
              <a:avLst/>
              <a:gdLst>
                <a:gd name="T0" fmla="*/ 1 w 3"/>
                <a:gd name="T1" fmla="*/ 0 h 4"/>
                <a:gd name="T2" fmla="*/ 0 w 3"/>
                <a:gd name="T3" fmla="*/ 0 h 4"/>
                <a:gd name="T4" fmla="*/ 0 w 3"/>
                <a:gd name="T5" fmla="*/ 1 h 4"/>
                <a:gd name="T6" fmla="*/ 0 w 3"/>
                <a:gd name="T7" fmla="*/ 1 h 4"/>
                <a:gd name="T8" fmla="*/ 0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3" name="Freeform 316"/>
            <p:cNvSpPr>
              <a:spLocks/>
            </p:cNvSpPr>
            <p:nvPr/>
          </p:nvSpPr>
          <p:spPr bwMode="auto">
            <a:xfrm>
              <a:off x="3456" y="2940"/>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1"/>
                  </a:lnTo>
                  <a:lnTo>
                    <a:pt x="0" y="3"/>
                  </a:lnTo>
                  <a:lnTo>
                    <a:pt x="1" y="3"/>
                  </a:lnTo>
                  <a:lnTo>
                    <a:pt x="3" y="1"/>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4" name="Freeform 317"/>
            <p:cNvSpPr>
              <a:spLocks/>
            </p:cNvSpPr>
            <p:nvPr/>
          </p:nvSpPr>
          <p:spPr bwMode="auto">
            <a:xfrm>
              <a:off x="3459" y="2942"/>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5" name="Freeform 318"/>
            <p:cNvSpPr>
              <a:spLocks/>
            </p:cNvSpPr>
            <p:nvPr/>
          </p:nvSpPr>
          <p:spPr bwMode="auto">
            <a:xfrm>
              <a:off x="3461" y="2944"/>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6" name="Freeform 319"/>
            <p:cNvSpPr>
              <a:spLocks/>
            </p:cNvSpPr>
            <p:nvPr/>
          </p:nvSpPr>
          <p:spPr bwMode="auto">
            <a:xfrm>
              <a:off x="3464" y="294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7" name="Freeform 320"/>
            <p:cNvSpPr>
              <a:spLocks/>
            </p:cNvSpPr>
            <p:nvPr/>
          </p:nvSpPr>
          <p:spPr bwMode="auto">
            <a:xfrm>
              <a:off x="3467" y="294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8" name="Freeform 321"/>
            <p:cNvSpPr>
              <a:spLocks/>
            </p:cNvSpPr>
            <p:nvPr/>
          </p:nvSpPr>
          <p:spPr bwMode="auto">
            <a:xfrm>
              <a:off x="3469" y="2950"/>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lnTo>
                    <a:pt x="0" y="0"/>
                  </a:lnTo>
                  <a:lnTo>
                    <a:pt x="0" y="1"/>
                  </a:lnTo>
                  <a:lnTo>
                    <a:pt x="0" y="3"/>
                  </a:lnTo>
                  <a:lnTo>
                    <a:pt x="2" y="3"/>
                  </a:lnTo>
                  <a:lnTo>
                    <a:pt x="3" y="1"/>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59" name="Freeform 322"/>
            <p:cNvSpPr>
              <a:spLocks/>
            </p:cNvSpPr>
            <p:nvPr/>
          </p:nvSpPr>
          <p:spPr bwMode="auto">
            <a:xfrm>
              <a:off x="3472" y="2952"/>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0" name="Freeform 323"/>
            <p:cNvSpPr>
              <a:spLocks/>
            </p:cNvSpPr>
            <p:nvPr/>
          </p:nvSpPr>
          <p:spPr bwMode="auto">
            <a:xfrm>
              <a:off x="3474" y="2955"/>
              <a:ext cx="2" cy="1"/>
            </a:xfrm>
            <a:custGeom>
              <a:avLst/>
              <a:gdLst>
                <a:gd name="T0" fmla="*/ 1 w 3"/>
                <a:gd name="T1" fmla="*/ 0 h 4"/>
                <a:gd name="T2" fmla="*/ 1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1" name="Freeform 324"/>
            <p:cNvSpPr>
              <a:spLocks/>
            </p:cNvSpPr>
            <p:nvPr/>
          </p:nvSpPr>
          <p:spPr bwMode="auto">
            <a:xfrm>
              <a:off x="3477" y="2956"/>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2" name="Freeform 325"/>
            <p:cNvSpPr>
              <a:spLocks/>
            </p:cNvSpPr>
            <p:nvPr/>
          </p:nvSpPr>
          <p:spPr bwMode="auto">
            <a:xfrm>
              <a:off x="3480" y="2959"/>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2"/>
                  </a:lnTo>
                  <a:lnTo>
                    <a:pt x="0" y="3"/>
                  </a:lnTo>
                  <a:lnTo>
                    <a:pt x="2" y="3"/>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3" name="Freeform 326"/>
            <p:cNvSpPr>
              <a:spLocks/>
            </p:cNvSpPr>
            <p:nvPr/>
          </p:nvSpPr>
          <p:spPr bwMode="auto">
            <a:xfrm>
              <a:off x="3482" y="2961"/>
              <a:ext cx="2" cy="1"/>
            </a:xfrm>
            <a:custGeom>
              <a:avLst/>
              <a:gdLst>
                <a:gd name="T0" fmla="*/ 1 w 3"/>
                <a:gd name="T1" fmla="*/ 0 h 4"/>
                <a:gd name="T2" fmla="*/ 0 w 3"/>
                <a:gd name="T3" fmla="*/ 0 h 4"/>
                <a:gd name="T4" fmla="*/ 0 w 3"/>
                <a:gd name="T5" fmla="*/ 0 h 4"/>
                <a:gd name="T6" fmla="*/ 0 w 3"/>
                <a:gd name="T7" fmla="*/ 0 h 4"/>
                <a:gd name="T8" fmla="*/ 1 w 3"/>
                <a:gd name="T9" fmla="*/ 0 h 4"/>
                <a:gd name="T10" fmla="*/ 1 w 3"/>
                <a:gd name="T11" fmla="*/ 0 h 4"/>
                <a:gd name="T12" fmla="*/ 1 w 3"/>
                <a:gd name="T13" fmla="*/ 0 h 4"/>
                <a:gd name="T14" fmla="*/ 1 w 3"/>
                <a:gd name="T15" fmla="*/ 0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lnTo>
                    <a:pt x="0" y="0"/>
                  </a:lnTo>
                  <a:lnTo>
                    <a:pt x="0" y="2"/>
                  </a:lnTo>
                  <a:lnTo>
                    <a:pt x="0" y="4"/>
                  </a:lnTo>
                  <a:lnTo>
                    <a:pt x="1" y="4"/>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4" name="Freeform 327"/>
            <p:cNvSpPr>
              <a:spLocks/>
            </p:cNvSpPr>
            <p:nvPr/>
          </p:nvSpPr>
          <p:spPr bwMode="auto">
            <a:xfrm>
              <a:off x="3484" y="2962"/>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5" name="Freeform 328"/>
            <p:cNvSpPr>
              <a:spLocks/>
            </p:cNvSpPr>
            <p:nvPr/>
          </p:nvSpPr>
          <p:spPr bwMode="auto">
            <a:xfrm>
              <a:off x="3487" y="2965"/>
              <a:ext cx="1" cy="2"/>
            </a:xfrm>
            <a:custGeom>
              <a:avLst/>
              <a:gdLst>
                <a:gd name="T0" fmla="*/ 0 w 4"/>
                <a:gd name="T1" fmla="*/ 0 h 3"/>
                <a:gd name="T2" fmla="*/ 0 w 4"/>
                <a:gd name="T3" fmla="*/ 0 h 3"/>
                <a:gd name="T4" fmla="*/ 0 w 4"/>
                <a:gd name="T5" fmla="*/ 1 h 3"/>
                <a:gd name="T6" fmla="*/ 0 w 4"/>
                <a:gd name="T7" fmla="*/ 1 h 3"/>
                <a:gd name="T8" fmla="*/ 0 w 4"/>
                <a:gd name="T9" fmla="*/ 1 h 3"/>
                <a:gd name="T10" fmla="*/ 0 w 4"/>
                <a:gd name="T11" fmla="*/ 1 h 3"/>
                <a:gd name="T12" fmla="*/ 0 w 4"/>
                <a:gd name="T13" fmla="*/ 1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6" name="Freeform 329"/>
            <p:cNvSpPr>
              <a:spLocks/>
            </p:cNvSpPr>
            <p:nvPr/>
          </p:nvSpPr>
          <p:spPr bwMode="auto">
            <a:xfrm>
              <a:off x="3490" y="296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7" name="Freeform 330"/>
            <p:cNvSpPr>
              <a:spLocks/>
            </p:cNvSpPr>
            <p:nvPr/>
          </p:nvSpPr>
          <p:spPr bwMode="auto">
            <a:xfrm>
              <a:off x="3492" y="2969"/>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1"/>
                  </a:lnTo>
                  <a:lnTo>
                    <a:pt x="0" y="3"/>
                  </a:lnTo>
                  <a:lnTo>
                    <a:pt x="1" y="3"/>
                  </a:lnTo>
                  <a:lnTo>
                    <a:pt x="3" y="1"/>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8" name="Freeform 331"/>
            <p:cNvSpPr>
              <a:spLocks/>
            </p:cNvSpPr>
            <p:nvPr/>
          </p:nvSpPr>
          <p:spPr bwMode="auto">
            <a:xfrm>
              <a:off x="3495" y="2971"/>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0"/>
                  </a:moveTo>
                  <a:lnTo>
                    <a:pt x="0" y="0"/>
                  </a:lnTo>
                  <a:lnTo>
                    <a:pt x="0" y="2"/>
                  </a:lnTo>
                  <a:lnTo>
                    <a:pt x="0" y="4"/>
                  </a:lnTo>
                  <a:lnTo>
                    <a:pt x="2" y="4"/>
                  </a:lnTo>
                  <a:lnTo>
                    <a:pt x="4" y="2"/>
                  </a:lnTo>
                  <a:lnTo>
                    <a:pt x="4"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69" name="Freeform 332"/>
            <p:cNvSpPr>
              <a:spLocks/>
            </p:cNvSpPr>
            <p:nvPr/>
          </p:nvSpPr>
          <p:spPr bwMode="auto">
            <a:xfrm>
              <a:off x="3497" y="2973"/>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0" name="Freeform 333"/>
            <p:cNvSpPr>
              <a:spLocks/>
            </p:cNvSpPr>
            <p:nvPr/>
          </p:nvSpPr>
          <p:spPr bwMode="auto">
            <a:xfrm>
              <a:off x="3499" y="2975"/>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1" name="Freeform 334"/>
            <p:cNvSpPr>
              <a:spLocks/>
            </p:cNvSpPr>
            <p:nvPr/>
          </p:nvSpPr>
          <p:spPr bwMode="auto">
            <a:xfrm>
              <a:off x="3503" y="2977"/>
              <a:ext cx="1" cy="2"/>
            </a:xfrm>
            <a:custGeom>
              <a:avLst/>
              <a:gdLst>
                <a:gd name="T0" fmla="*/ 0 w 4"/>
                <a:gd name="T1" fmla="*/ 0 h 4"/>
                <a:gd name="T2" fmla="*/ 0 w 4"/>
                <a:gd name="T3" fmla="*/ 0 h 4"/>
                <a:gd name="T4" fmla="*/ 0 w 4"/>
                <a:gd name="T5" fmla="*/ 1 h 4"/>
                <a:gd name="T6" fmla="*/ 0 w 4"/>
                <a:gd name="T7" fmla="*/ 1 h 4"/>
                <a:gd name="T8" fmla="*/ 0 w 4"/>
                <a:gd name="T9" fmla="*/ 1 h 4"/>
                <a:gd name="T10" fmla="*/ 0 w 4"/>
                <a:gd name="T11" fmla="*/ 1 h 4"/>
                <a:gd name="T12" fmla="*/ 0 w 4"/>
                <a:gd name="T13" fmla="*/ 1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2" name="Freeform 335"/>
            <p:cNvSpPr>
              <a:spLocks/>
            </p:cNvSpPr>
            <p:nvPr/>
          </p:nvSpPr>
          <p:spPr bwMode="auto">
            <a:xfrm>
              <a:off x="3505" y="2980"/>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3" name="Freeform 336"/>
            <p:cNvSpPr>
              <a:spLocks/>
            </p:cNvSpPr>
            <p:nvPr/>
          </p:nvSpPr>
          <p:spPr bwMode="auto">
            <a:xfrm>
              <a:off x="3507" y="2981"/>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lnTo>
                    <a:pt x="0" y="0"/>
                  </a:lnTo>
                  <a:lnTo>
                    <a:pt x="0" y="2"/>
                  </a:lnTo>
                  <a:lnTo>
                    <a:pt x="0" y="3"/>
                  </a:lnTo>
                  <a:lnTo>
                    <a:pt x="2" y="3"/>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4" name="Freeform 337"/>
            <p:cNvSpPr>
              <a:spLocks/>
            </p:cNvSpPr>
            <p:nvPr/>
          </p:nvSpPr>
          <p:spPr bwMode="auto">
            <a:xfrm>
              <a:off x="3510" y="298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5" name="Freeform 338"/>
            <p:cNvSpPr>
              <a:spLocks/>
            </p:cNvSpPr>
            <p:nvPr/>
          </p:nvSpPr>
          <p:spPr bwMode="auto">
            <a:xfrm>
              <a:off x="3512" y="298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1"/>
                  </a:lnTo>
                  <a:lnTo>
                    <a:pt x="1"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6" name="Freeform 339"/>
            <p:cNvSpPr>
              <a:spLocks/>
            </p:cNvSpPr>
            <p:nvPr/>
          </p:nvSpPr>
          <p:spPr bwMode="auto">
            <a:xfrm>
              <a:off x="3515" y="2988"/>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7" name="Freeform 340"/>
            <p:cNvSpPr>
              <a:spLocks/>
            </p:cNvSpPr>
            <p:nvPr/>
          </p:nvSpPr>
          <p:spPr bwMode="auto">
            <a:xfrm>
              <a:off x="3518" y="2990"/>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8" name="Freeform 341"/>
            <p:cNvSpPr>
              <a:spLocks/>
            </p:cNvSpPr>
            <p:nvPr/>
          </p:nvSpPr>
          <p:spPr bwMode="auto">
            <a:xfrm>
              <a:off x="3520" y="2992"/>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1"/>
                  </a:lnTo>
                  <a:lnTo>
                    <a:pt x="0" y="3"/>
                  </a:lnTo>
                  <a:lnTo>
                    <a:pt x="1" y="3"/>
                  </a:lnTo>
                  <a:lnTo>
                    <a:pt x="3" y="1"/>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79" name="Freeform 342"/>
            <p:cNvSpPr>
              <a:spLocks/>
            </p:cNvSpPr>
            <p:nvPr/>
          </p:nvSpPr>
          <p:spPr bwMode="auto">
            <a:xfrm>
              <a:off x="3523" y="299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2"/>
                  </a:lnTo>
                  <a:lnTo>
                    <a:pt x="2" y="4"/>
                  </a:lnTo>
                  <a:lnTo>
                    <a:pt x="4" y="4"/>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0" name="Freeform 343"/>
            <p:cNvSpPr>
              <a:spLocks/>
            </p:cNvSpPr>
            <p:nvPr/>
          </p:nvSpPr>
          <p:spPr bwMode="auto">
            <a:xfrm>
              <a:off x="3525" y="2996"/>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1" name="Freeform 344"/>
            <p:cNvSpPr>
              <a:spLocks/>
            </p:cNvSpPr>
            <p:nvPr/>
          </p:nvSpPr>
          <p:spPr bwMode="auto">
            <a:xfrm>
              <a:off x="3528" y="2998"/>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2" name="Freeform 345"/>
            <p:cNvSpPr>
              <a:spLocks/>
            </p:cNvSpPr>
            <p:nvPr/>
          </p:nvSpPr>
          <p:spPr bwMode="auto">
            <a:xfrm>
              <a:off x="3531" y="300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0"/>
                  </a:lnTo>
                  <a:lnTo>
                    <a:pt x="0" y="2"/>
                  </a:lnTo>
                  <a:lnTo>
                    <a:pt x="0" y="4"/>
                  </a:lnTo>
                  <a:lnTo>
                    <a:pt x="2" y="4"/>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3" name="Freeform 346"/>
            <p:cNvSpPr>
              <a:spLocks/>
            </p:cNvSpPr>
            <p:nvPr/>
          </p:nvSpPr>
          <p:spPr bwMode="auto">
            <a:xfrm>
              <a:off x="3533" y="3002"/>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lnTo>
                    <a:pt x="0" y="0"/>
                  </a:lnTo>
                  <a:lnTo>
                    <a:pt x="0" y="1"/>
                  </a:lnTo>
                  <a:lnTo>
                    <a:pt x="0" y="3"/>
                  </a:lnTo>
                  <a:lnTo>
                    <a:pt x="2" y="3"/>
                  </a:lnTo>
                  <a:lnTo>
                    <a:pt x="3" y="1"/>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4" name="Freeform 347"/>
            <p:cNvSpPr>
              <a:spLocks/>
            </p:cNvSpPr>
            <p:nvPr/>
          </p:nvSpPr>
          <p:spPr bwMode="auto">
            <a:xfrm>
              <a:off x="3535" y="3004"/>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5" name="Freeform 348"/>
            <p:cNvSpPr>
              <a:spLocks/>
            </p:cNvSpPr>
            <p:nvPr/>
          </p:nvSpPr>
          <p:spPr bwMode="auto">
            <a:xfrm>
              <a:off x="3538" y="300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6" name="Freeform 349"/>
            <p:cNvSpPr>
              <a:spLocks/>
            </p:cNvSpPr>
            <p:nvPr/>
          </p:nvSpPr>
          <p:spPr bwMode="auto">
            <a:xfrm>
              <a:off x="3541" y="3008"/>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7" name="Freeform 350"/>
            <p:cNvSpPr>
              <a:spLocks/>
            </p:cNvSpPr>
            <p:nvPr/>
          </p:nvSpPr>
          <p:spPr bwMode="auto">
            <a:xfrm>
              <a:off x="3543" y="3011"/>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8" name="Freeform 351"/>
            <p:cNvSpPr>
              <a:spLocks/>
            </p:cNvSpPr>
            <p:nvPr/>
          </p:nvSpPr>
          <p:spPr bwMode="auto">
            <a:xfrm>
              <a:off x="3546" y="301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lnTo>
                    <a:pt x="0" y="0"/>
                  </a:lnTo>
                  <a:lnTo>
                    <a:pt x="0" y="2"/>
                  </a:lnTo>
                  <a:lnTo>
                    <a:pt x="0" y="4"/>
                  </a:lnTo>
                  <a:lnTo>
                    <a:pt x="1" y="4"/>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89" name="Freeform 352"/>
            <p:cNvSpPr>
              <a:spLocks/>
            </p:cNvSpPr>
            <p:nvPr/>
          </p:nvSpPr>
          <p:spPr bwMode="auto">
            <a:xfrm>
              <a:off x="3548" y="3014"/>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0" name="Freeform 353"/>
            <p:cNvSpPr>
              <a:spLocks/>
            </p:cNvSpPr>
            <p:nvPr/>
          </p:nvSpPr>
          <p:spPr bwMode="auto">
            <a:xfrm>
              <a:off x="3551" y="3017"/>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1" name="Freeform 354"/>
            <p:cNvSpPr>
              <a:spLocks/>
            </p:cNvSpPr>
            <p:nvPr/>
          </p:nvSpPr>
          <p:spPr bwMode="auto">
            <a:xfrm>
              <a:off x="3554" y="301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2" name="Freeform 355"/>
            <p:cNvSpPr>
              <a:spLocks/>
            </p:cNvSpPr>
            <p:nvPr/>
          </p:nvSpPr>
          <p:spPr bwMode="auto">
            <a:xfrm>
              <a:off x="3556" y="3021"/>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3" name="Freeform 356"/>
            <p:cNvSpPr>
              <a:spLocks/>
            </p:cNvSpPr>
            <p:nvPr/>
          </p:nvSpPr>
          <p:spPr bwMode="auto">
            <a:xfrm>
              <a:off x="3559" y="3023"/>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2" y="0"/>
                  </a:moveTo>
                  <a:lnTo>
                    <a:pt x="0" y="0"/>
                  </a:lnTo>
                  <a:lnTo>
                    <a:pt x="0" y="2"/>
                  </a:lnTo>
                  <a:lnTo>
                    <a:pt x="0" y="4"/>
                  </a:lnTo>
                  <a:lnTo>
                    <a:pt x="2" y="4"/>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4" name="Freeform 357"/>
            <p:cNvSpPr>
              <a:spLocks/>
            </p:cNvSpPr>
            <p:nvPr/>
          </p:nvSpPr>
          <p:spPr bwMode="auto">
            <a:xfrm>
              <a:off x="3561" y="3025"/>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5" name="Freeform 358"/>
            <p:cNvSpPr>
              <a:spLocks/>
            </p:cNvSpPr>
            <p:nvPr/>
          </p:nvSpPr>
          <p:spPr bwMode="auto">
            <a:xfrm>
              <a:off x="3563" y="302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6" name="Freeform 359"/>
            <p:cNvSpPr>
              <a:spLocks/>
            </p:cNvSpPr>
            <p:nvPr/>
          </p:nvSpPr>
          <p:spPr bwMode="auto">
            <a:xfrm>
              <a:off x="3567" y="3029"/>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7" name="Freeform 360"/>
            <p:cNvSpPr>
              <a:spLocks/>
            </p:cNvSpPr>
            <p:nvPr/>
          </p:nvSpPr>
          <p:spPr bwMode="auto">
            <a:xfrm>
              <a:off x="3569" y="3032"/>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8" name="Freeform 361"/>
            <p:cNvSpPr>
              <a:spLocks/>
            </p:cNvSpPr>
            <p:nvPr/>
          </p:nvSpPr>
          <p:spPr bwMode="auto">
            <a:xfrm>
              <a:off x="3571" y="3033"/>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2"/>
                  </a:lnTo>
                  <a:lnTo>
                    <a:pt x="0" y="3"/>
                  </a:lnTo>
                  <a:lnTo>
                    <a:pt x="1" y="3"/>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099" name="Freeform 362"/>
            <p:cNvSpPr>
              <a:spLocks/>
            </p:cNvSpPr>
            <p:nvPr/>
          </p:nvSpPr>
          <p:spPr bwMode="auto">
            <a:xfrm>
              <a:off x="3574" y="303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0" name="Freeform 363"/>
            <p:cNvSpPr>
              <a:spLocks/>
            </p:cNvSpPr>
            <p:nvPr/>
          </p:nvSpPr>
          <p:spPr bwMode="auto">
            <a:xfrm>
              <a:off x="3576" y="3038"/>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1" name="Freeform 364"/>
            <p:cNvSpPr>
              <a:spLocks/>
            </p:cNvSpPr>
            <p:nvPr/>
          </p:nvSpPr>
          <p:spPr bwMode="auto">
            <a:xfrm>
              <a:off x="3579" y="3040"/>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2" name="Freeform 365"/>
            <p:cNvSpPr>
              <a:spLocks/>
            </p:cNvSpPr>
            <p:nvPr/>
          </p:nvSpPr>
          <p:spPr bwMode="auto">
            <a:xfrm>
              <a:off x="3582" y="3042"/>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3" name="Freeform 366"/>
            <p:cNvSpPr>
              <a:spLocks/>
            </p:cNvSpPr>
            <p:nvPr/>
          </p:nvSpPr>
          <p:spPr bwMode="auto">
            <a:xfrm>
              <a:off x="3584" y="3044"/>
              <a:ext cx="2" cy="2"/>
            </a:xfrm>
            <a:custGeom>
              <a:avLst/>
              <a:gdLst>
                <a:gd name="T0" fmla="*/ 1 w 4"/>
                <a:gd name="T1" fmla="*/ 0 h 3"/>
                <a:gd name="T2" fmla="*/ 0 w 4"/>
                <a:gd name="T3" fmla="*/ 0 h 3"/>
                <a:gd name="T4" fmla="*/ 0 w 4"/>
                <a:gd name="T5" fmla="*/ 1 h 3"/>
                <a:gd name="T6" fmla="*/ 0 w 4"/>
                <a:gd name="T7" fmla="*/ 1 h 3"/>
                <a:gd name="T8" fmla="*/ 1 w 4"/>
                <a:gd name="T9" fmla="*/ 1 h 3"/>
                <a:gd name="T10" fmla="*/ 1 w 4"/>
                <a:gd name="T11" fmla="*/ 1 h 3"/>
                <a:gd name="T12" fmla="*/ 1 w 4"/>
                <a:gd name="T13" fmla="*/ 1 h 3"/>
                <a:gd name="T14" fmla="*/ 1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2" y="0"/>
                  </a:moveTo>
                  <a:lnTo>
                    <a:pt x="0" y="0"/>
                  </a:lnTo>
                  <a:lnTo>
                    <a:pt x="0" y="1"/>
                  </a:lnTo>
                  <a:lnTo>
                    <a:pt x="0" y="3"/>
                  </a:lnTo>
                  <a:lnTo>
                    <a:pt x="2" y="3"/>
                  </a:lnTo>
                  <a:lnTo>
                    <a:pt x="4" y="1"/>
                  </a:lnTo>
                  <a:lnTo>
                    <a:pt x="4"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4" name="Freeform 367"/>
            <p:cNvSpPr>
              <a:spLocks/>
            </p:cNvSpPr>
            <p:nvPr/>
          </p:nvSpPr>
          <p:spPr bwMode="auto">
            <a:xfrm>
              <a:off x="3587" y="304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5" name="Freeform 368"/>
            <p:cNvSpPr>
              <a:spLocks/>
            </p:cNvSpPr>
            <p:nvPr/>
          </p:nvSpPr>
          <p:spPr bwMode="auto">
            <a:xfrm>
              <a:off x="3589" y="3048"/>
              <a:ext cx="2" cy="2"/>
            </a:xfrm>
            <a:custGeom>
              <a:avLst/>
              <a:gdLst>
                <a:gd name="T0" fmla="*/ 1 w 3"/>
                <a:gd name="T1" fmla="*/ 0 h 4"/>
                <a:gd name="T2" fmla="*/ 1 w 3"/>
                <a:gd name="T3" fmla="*/ 0 h 4"/>
                <a:gd name="T4" fmla="*/ 0 w 3"/>
                <a:gd name="T5" fmla="*/ 1 h 4"/>
                <a:gd name="T6" fmla="*/ 1 w 3"/>
                <a:gd name="T7" fmla="*/ 1 h 4"/>
                <a:gd name="T8" fmla="*/ 1 w 3"/>
                <a:gd name="T9" fmla="*/ 1 h 4"/>
                <a:gd name="T10" fmla="*/ 1 w 3"/>
                <a:gd name="T11" fmla="*/ 1 h 4"/>
                <a:gd name="T12" fmla="*/ 1 w 3"/>
                <a:gd name="T13" fmla="*/ 1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2" y="0"/>
                  </a:lnTo>
                  <a:lnTo>
                    <a:pt x="0" y="2"/>
                  </a:lnTo>
                  <a:lnTo>
                    <a:pt x="2"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6" name="Freeform 369"/>
            <p:cNvSpPr>
              <a:spLocks/>
            </p:cNvSpPr>
            <p:nvPr/>
          </p:nvSpPr>
          <p:spPr bwMode="auto">
            <a:xfrm>
              <a:off x="3592" y="3050"/>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2"/>
                  </a:lnTo>
                  <a:lnTo>
                    <a:pt x="0" y="3"/>
                  </a:lnTo>
                  <a:lnTo>
                    <a:pt x="2" y="3"/>
                  </a:lnTo>
                  <a:lnTo>
                    <a:pt x="4"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7" name="Freeform 370"/>
            <p:cNvSpPr>
              <a:spLocks/>
            </p:cNvSpPr>
            <p:nvPr/>
          </p:nvSpPr>
          <p:spPr bwMode="auto">
            <a:xfrm>
              <a:off x="3595" y="305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8" name="Freeform 371"/>
            <p:cNvSpPr>
              <a:spLocks/>
            </p:cNvSpPr>
            <p:nvPr/>
          </p:nvSpPr>
          <p:spPr bwMode="auto">
            <a:xfrm>
              <a:off x="3597" y="3054"/>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lnTo>
                    <a:pt x="0" y="0"/>
                  </a:lnTo>
                  <a:lnTo>
                    <a:pt x="0" y="1"/>
                  </a:lnTo>
                  <a:lnTo>
                    <a:pt x="0" y="3"/>
                  </a:lnTo>
                  <a:lnTo>
                    <a:pt x="2" y="3"/>
                  </a:lnTo>
                  <a:lnTo>
                    <a:pt x="3" y="1"/>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09" name="Freeform 372"/>
            <p:cNvSpPr>
              <a:spLocks/>
            </p:cNvSpPr>
            <p:nvPr/>
          </p:nvSpPr>
          <p:spPr bwMode="auto">
            <a:xfrm>
              <a:off x="3599" y="3056"/>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0" name="Freeform 373"/>
            <p:cNvSpPr>
              <a:spLocks/>
            </p:cNvSpPr>
            <p:nvPr/>
          </p:nvSpPr>
          <p:spPr bwMode="auto">
            <a:xfrm>
              <a:off x="3602" y="305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1" name="Freeform 374"/>
            <p:cNvSpPr>
              <a:spLocks/>
            </p:cNvSpPr>
            <p:nvPr/>
          </p:nvSpPr>
          <p:spPr bwMode="auto">
            <a:xfrm>
              <a:off x="3605" y="3060"/>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0"/>
                  </a:lnTo>
                  <a:lnTo>
                    <a:pt x="0" y="1"/>
                  </a:lnTo>
                  <a:lnTo>
                    <a:pt x="0" y="3"/>
                  </a:lnTo>
                  <a:lnTo>
                    <a:pt x="2" y="3"/>
                  </a:lnTo>
                  <a:lnTo>
                    <a:pt x="3"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2" name="Freeform 375"/>
            <p:cNvSpPr>
              <a:spLocks/>
            </p:cNvSpPr>
            <p:nvPr/>
          </p:nvSpPr>
          <p:spPr bwMode="auto">
            <a:xfrm>
              <a:off x="3607" y="3063"/>
              <a:ext cx="2" cy="2"/>
            </a:xfrm>
            <a:custGeom>
              <a:avLst/>
              <a:gdLst>
                <a:gd name="T0" fmla="*/ 1 w 3"/>
                <a:gd name="T1" fmla="*/ 0 h 3"/>
                <a:gd name="T2" fmla="*/ 0 w 3"/>
                <a:gd name="T3" fmla="*/ 0 h 3"/>
                <a:gd name="T4" fmla="*/ 0 w 3"/>
                <a:gd name="T5" fmla="*/ 1 h 3"/>
                <a:gd name="T6" fmla="*/ 0 w 3"/>
                <a:gd name="T7" fmla="*/ 1 h 3"/>
                <a:gd name="T8" fmla="*/ 0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0" y="0"/>
                  </a:lnTo>
                  <a:lnTo>
                    <a:pt x="0" y="2"/>
                  </a:lnTo>
                  <a:lnTo>
                    <a:pt x="0" y="3"/>
                  </a:lnTo>
                  <a:lnTo>
                    <a:pt x="1" y="3"/>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3" name="Freeform 376"/>
            <p:cNvSpPr>
              <a:spLocks/>
            </p:cNvSpPr>
            <p:nvPr/>
          </p:nvSpPr>
          <p:spPr bwMode="auto">
            <a:xfrm>
              <a:off x="3610" y="306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lnTo>
                    <a:pt x="0" y="0"/>
                  </a:lnTo>
                  <a:lnTo>
                    <a:pt x="0" y="2"/>
                  </a:lnTo>
                  <a:lnTo>
                    <a:pt x="0" y="4"/>
                  </a:lnTo>
                  <a:lnTo>
                    <a:pt x="1" y="4"/>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4" name="Freeform 377"/>
            <p:cNvSpPr>
              <a:spLocks/>
            </p:cNvSpPr>
            <p:nvPr/>
          </p:nvSpPr>
          <p:spPr bwMode="auto">
            <a:xfrm>
              <a:off x="3612" y="3066"/>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2"/>
                  </a:lnTo>
                  <a:lnTo>
                    <a:pt x="2" y="3"/>
                  </a:lnTo>
                  <a:lnTo>
                    <a:pt x="4" y="3"/>
                  </a:lnTo>
                  <a:lnTo>
                    <a:pt x="4" y="2"/>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5" name="Freeform 378"/>
            <p:cNvSpPr>
              <a:spLocks/>
            </p:cNvSpPr>
            <p:nvPr/>
          </p:nvSpPr>
          <p:spPr bwMode="auto">
            <a:xfrm>
              <a:off x="3615" y="3069"/>
              <a:ext cx="1" cy="2"/>
            </a:xfrm>
            <a:custGeom>
              <a:avLst/>
              <a:gdLst>
                <a:gd name="T0" fmla="*/ 0 w 3"/>
                <a:gd name="T1" fmla="*/ 0 h 3"/>
                <a:gd name="T2" fmla="*/ 0 w 3"/>
                <a:gd name="T3" fmla="*/ 0 h 3"/>
                <a:gd name="T4" fmla="*/ 0 w 3"/>
                <a:gd name="T5" fmla="*/ 1 h 3"/>
                <a:gd name="T6" fmla="*/ 0 w 3"/>
                <a:gd name="T7" fmla="*/ 1 h 3"/>
                <a:gd name="T8" fmla="*/ 0 w 3"/>
                <a:gd name="T9" fmla="*/ 1 h 3"/>
                <a:gd name="T10" fmla="*/ 0 w 3"/>
                <a:gd name="T11" fmla="*/ 1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2"/>
                  </a:lnTo>
                  <a:lnTo>
                    <a:pt x="2"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6" name="Freeform 379"/>
            <p:cNvSpPr>
              <a:spLocks/>
            </p:cNvSpPr>
            <p:nvPr/>
          </p:nvSpPr>
          <p:spPr bwMode="auto">
            <a:xfrm>
              <a:off x="3618" y="307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7" name="Freeform 380"/>
            <p:cNvSpPr>
              <a:spLocks/>
            </p:cNvSpPr>
            <p:nvPr/>
          </p:nvSpPr>
          <p:spPr bwMode="auto">
            <a:xfrm>
              <a:off x="3620" y="3073"/>
              <a:ext cx="2" cy="2"/>
            </a:xfrm>
            <a:custGeom>
              <a:avLst/>
              <a:gdLst>
                <a:gd name="T0" fmla="*/ 1 w 4"/>
                <a:gd name="T1" fmla="*/ 0 h 3"/>
                <a:gd name="T2" fmla="*/ 0 w 4"/>
                <a:gd name="T3" fmla="*/ 0 h 3"/>
                <a:gd name="T4" fmla="*/ 0 w 4"/>
                <a:gd name="T5" fmla="*/ 1 h 3"/>
                <a:gd name="T6" fmla="*/ 0 w 4"/>
                <a:gd name="T7" fmla="*/ 1 h 3"/>
                <a:gd name="T8" fmla="*/ 0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0"/>
                  </a:moveTo>
                  <a:lnTo>
                    <a:pt x="0" y="0"/>
                  </a:lnTo>
                  <a:lnTo>
                    <a:pt x="0" y="1"/>
                  </a:lnTo>
                  <a:lnTo>
                    <a:pt x="0" y="3"/>
                  </a:lnTo>
                  <a:lnTo>
                    <a:pt x="2" y="3"/>
                  </a:lnTo>
                  <a:lnTo>
                    <a:pt x="4" y="1"/>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8" name="Freeform 381"/>
            <p:cNvSpPr>
              <a:spLocks/>
            </p:cNvSpPr>
            <p:nvPr/>
          </p:nvSpPr>
          <p:spPr bwMode="auto">
            <a:xfrm>
              <a:off x="3623" y="307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2" y="0"/>
                  </a:moveTo>
                  <a:lnTo>
                    <a:pt x="0" y="0"/>
                  </a:lnTo>
                  <a:lnTo>
                    <a:pt x="0" y="2"/>
                  </a:lnTo>
                  <a:lnTo>
                    <a:pt x="0" y="4"/>
                  </a:lnTo>
                  <a:lnTo>
                    <a:pt x="2" y="4"/>
                  </a:lnTo>
                  <a:lnTo>
                    <a:pt x="3" y="2"/>
                  </a:lnTo>
                  <a:lnTo>
                    <a:pt x="3"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19" name="Freeform 382"/>
            <p:cNvSpPr>
              <a:spLocks/>
            </p:cNvSpPr>
            <p:nvPr/>
          </p:nvSpPr>
          <p:spPr bwMode="auto">
            <a:xfrm>
              <a:off x="3625" y="3077"/>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1"/>
                  </a:lnTo>
                  <a:lnTo>
                    <a:pt x="2" y="3"/>
                  </a:lnTo>
                  <a:lnTo>
                    <a:pt x="3" y="3"/>
                  </a:lnTo>
                  <a:lnTo>
                    <a:pt x="3" y="1"/>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0" name="Freeform 383"/>
            <p:cNvSpPr>
              <a:spLocks/>
            </p:cNvSpPr>
            <p:nvPr/>
          </p:nvSpPr>
          <p:spPr bwMode="auto">
            <a:xfrm>
              <a:off x="3627" y="3079"/>
              <a:ext cx="2" cy="2"/>
            </a:xfrm>
            <a:custGeom>
              <a:avLst/>
              <a:gdLst>
                <a:gd name="T0" fmla="*/ 1 w 3"/>
                <a:gd name="T1" fmla="*/ 0 h 3"/>
                <a:gd name="T2" fmla="*/ 1 w 3"/>
                <a:gd name="T3" fmla="*/ 0 h 3"/>
                <a:gd name="T4" fmla="*/ 0 w 3"/>
                <a:gd name="T5" fmla="*/ 1 h 3"/>
                <a:gd name="T6" fmla="*/ 1 w 3"/>
                <a:gd name="T7" fmla="*/ 1 h 3"/>
                <a:gd name="T8" fmla="*/ 1 w 3"/>
                <a:gd name="T9" fmla="*/ 1 h 3"/>
                <a:gd name="T10" fmla="*/ 1 w 3"/>
                <a:gd name="T11" fmla="*/ 1 h 3"/>
                <a:gd name="T12" fmla="*/ 1 w 3"/>
                <a:gd name="T13" fmla="*/ 1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1" y="0"/>
                  </a:lnTo>
                  <a:lnTo>
                    <a:pt x="0" y="2"/>
                  </a:lnTo>
                  <a:lnTo>
                    <a:pt x="1" y="3"/>
                  </a:lnTo>
                  <a:lnTo>
                    <a:pt x="3" y="3"/>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1" name="Freeform 384"/>
            <p:cNvSpPr>
              <a:spLocks/>
            </p:cNvSpPr>
            <p:nvPr/>
          </p:nvSpPr>
          <p:spPr bwMode="auto">
            <a:xfrm>
              <a:off x="3631" y="3081"/>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2" name="Freeform 385"/>
            <p:cNvSpPr>
              <a:spLocks/>
            </p:cNvSpPr>
            <p:nvPr/>
          </p:nvSpPr>
          <p:spPr bwMode="auto">
            <a:xfrm>
              <a:off x="3633" y="3084"/>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0" y="0"/>
                  </a:lnTo>
                  <a:lnTo>
                    <a:pt x="0" y="2"/>
                  </a:lnTo>
                  <a:lnTo>
                    <a:pt x="0" y="4"/>
                  </a:lnTo>
                  <a:lnTo>
                    <a:pt x="2" y="4"/>
                  </a:lnTo>
                  <a:lnTo>
                    <a:pt x="3" y="2"/>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3" name="Freeform 386"/>
            <p:cNvSpPr>
              <a:spLocks/>
            </p:cNvSpPr>
            <p:nvPr/>
          </p:nvSpPr>
          <p:spPr bwMode="auto">
            <a:xfrm>
              <a:off x="3635" y="3085"/>
              <a:ext cx="2" cy="2"/>
            </a:xfrm>
            <a:custGeom>
              <a:avLst/>
              <a:gdLst>
                <a:gd name="T0" fmla="*/ 1 w 3"/>
                <a:gd name="T1" fmla="*/ 0 h 3"/>
                <a:gd name="T2" fmla="*/ 0 w 3"/>
                <a:gd name="T3" fmla="*/ 0 h 3"/>
                <a:gd name="T4" fmla="*/ 0 w 3"/>
                <a:gd name="T5" fmla="*/ 1 h 3"/>
                <a:gd name="T6" fmla="*/ 0 w 3"/>
                <a:gd name="T7" fmla="*/ 1 h 3"/>
                <a:gd name="T8" fmla="*/ 1 w 3"/>
                <a:gd name="T9" fmla="*/ 1 h 3"/>
                <a:gd name="T10" fmla="*/ 1 w 3"/>
                <a:gd name="T11" fmla="*/ 1 h 3"/>
                <a:gd name="T12" fmla="*/ 1 w 3"/>
                <a:gd name="T13" fmla="*/ 1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0" y="0"/>
                  </a:lnTo>
                  <a:lnTo>
                    <a:pt x="0" y="2"/>
                  </a:lnTo>
                  <a:lnTo>
                    <a:pt x="0" y="3"/>
                  </a:lnTo>
                  <a:lnTo>
                    <a:pt x="1" y="3"/>
                  </a:lnTo>
                  <a:lnTo>
                    <a:pt x="3" y="2"/>
                  </a:lnTo>
                  <a:lnTo>
                    <a:pt x="3" y="0"/>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4" name="Freeform 387"/>
            <p:cNvSpPr>
              <a:spLocks/>
            </p:cNvSpPr>
            <p:nvPr/>
          </p:nvSpPr>
          <p:spPr bwMode="auto">
            <a:xfrm>
              <a:off x="3638" y="3087"/>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1" y="0"/>
                  </a:lnTo>
                  <a:lnTo>
                    <a:pt x="0" y="2"/>
                  </a:lnTo>
                  <a:lnTo>
                    <a:pt x="1" y="4"/>
                  </a:lnTo>
                  <a:lnTo>
                    <a:pt x="3" y="4"/>
                  </a:lnTo>
                  <a:lnTo>
                    <a:pt x="3" y="2"/>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5" name="Freeform 388"/>
            <p:cNvSpPr>
              <a:spLocks/>
            </p:cNvSpPr>
            <p:nvPr/>
          </p:nvSpPr>
          <p:spPr bwMode="auto">
            <a:xfrm>
              <a:off x="3640" y="3090"/>
              <a:ext cx="2" cy="2"/>
            </a:xfrm>
            <a:custGeom>
              <a:avLst/>
              <a:gdLst>
                <a:gd name="T0" fmla="*/ 1 w 4"/>
                <a:gd name="T1" fmla="*/ 0 h 3"/>
                <a:gd name="T2" fmla="*/ 1 w 4"/>
                <a:gd name="T3" fmla="*/ 0 h 3"/>
                <a:gd name="T4" fmla="*/ 0 w 4"/>
                <a:gd name="T5" fmla="*/ 1 h 3"/>
                <a:gd name="T6" fmla="*/ 1 w 4"/>
                <a:gd name="T7" fmla="*/ 1 h 3"/>
                <a:gd name="T8" fmla="*/ 1 w 4"/>
                <a:gd name="T9" fmla="*/ 1 h 3"/>
                <a:gd name="T10" fmla="*/ 1 w 4"/>
                <a:gd name="T11" fmla="*/ 1 h 3"/>
                <a:gd name="T12" fmla="*/ 1 w 4"/>
                <a:gd name="T13" fmla="*/ 1 h 3"/>
                <a:gd name="T14" fmla="*/ 1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2" y="0"/>
                  </a:lnTo>
                  <a:lnTo>
                    <a:pt x="0" y="1"/>
                  </a:lnTo>
                  <a:lnTo>
                    <a:pt x="2" y="3"/>
                  </a:lnTo>
                  <a:lnTo>
                    <a:pt x="4" y="3"/>
                  </a:lnTo>
                  <a:lnTo>
                    <a:pt x="4"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6" name="Freeform 389"/>
            <p:cNvSpPr>
              <a:spLocks/>
            </p:cNvSpPr>
            <p:nvPr/>
          </p:nvSpPr>
          <p:spPr bwMode="auto">
            <a:xfrm>
              <a:off x="3643" y="3092"/>
              <a:ext cx="2" cy="1"/>
            </a:xfrm>
            <a:custGeom>
              <a:avLst/>
              <a:gdLst>
                <a:gd name="T0" fmla="*/ 1 w 3"/>
                <a:gd name="T1" fmla="*/ 0 h 4"/>
                <a:gd name="T2" fmla="*/ 0 w 3"/>
                <a:gd name="T3" fmla="*/ 0 h 4"/>
                <a:gd name="T4" fmla="*/ 0 w 3"/>
                <a:gd name="T5" fmla="*/ 0 h 4"/>
                <a:gd name="T6" fmla="*/ 0 w 3"/>
                <a:gd name="T7" fmla="*/ 0 h 4"/>
                <a:gd name="T8" fmla="*/ 0 w 3"/>
                <a:gd name="T9" fmla="*/ 0 h 4"/>
                <a:gd name="T10" fmla="*/ 1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1127" name="Freeform 390"/>
            <p:cNvSpPr>
              <a:spLocks/>
            </p:cNvSpPr>
            <p:nvPr/>
          </p:nvSpPr>
          <p:spPr bwMode="auto">
            <a:xfrm>
              <a:off x="3646" y="3094"/>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1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0"/>
                  </a:moveTo>
                  <a:lnTo>
                    <a:pt x="0" y="0"/>
                  </a:lnTo>
                  <a:lnTo>
                    <a:pt x="0" y="2"/>
                  </a:lnTo>
                  <a:lnTo>
                    <a:pt x="0" y="4"/>
                  </a:lnTo>
                  <a:lnTo>
                    <a:pt x="1" y="4"/>
                  </a:lnTo>
                  <a:lnTo>
                    <a:pt x="3" y="2"/>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5" name="Group 391"/>
          <p:cNvGrpSpPr>
            <a:grpSpLocks/>
          </p:cNvGrpSpPr>
          <p:nvPr/>
        </p:nvGrpSpPr>
        <p:grpSpPr bwMode="auto">
          <a:xfrm>
            <a:off x="6478588" y="4419600"/>
            <a:ext cx="1371600" cy="496888"/>
            <a:chOff x="4081" y="2784"/>
            <a:chExt cx="864" cy="313"/>
          </a:xfrm>
        </p:grpSpPr>
        <p:grpSp>
          <p:nvGrpSpPr>
            <p:cNvPr id="750692" name="Group 392"/>
            <p:cNvGrpSpPr>
              <a:grpSpLocks/>
            </p:cNvGrpSpPr>
            <p:nvPr/>
          </p:nvGrpSpPr>
          <p:grpSpPr bwMode="auto">
            <a:xfrm>
              <a:off x="4340" y="2784"/>
              <a:ext cx="605" cy="220"/>
              <a:chOff x="4340" y="2784"/>
              <a:chExt cx="605" cy="220"/>
            </a:xfrm>
          </p:grpSpPr>
          <p:sp>
            <p:nvSpPr>
              <p:cNvPr id="750778" name="Freeform 393"/>
              <p:cNvSpPr>
                <a:spLocks/>
              </p:cNvSpPr>
              <p:nvPr/>
            </p:nvSpPr>
            <p:spPr bwMode="auto">
              <a:xfrm>
                <a:off x="4943" y="2784"/>
                <a:ext cx="2" cy="2"/>
              </a:xfrm>
              <a:custGeom>
                <a:avLst/>
                <a:gdLst>
                  <a:gd name="T0" fmla="*/ 1 w 3"/>
                  <a:gd name="T1" fmla="*/ 1 h 3"/>
                  <a:gd name="T2" fmla="*/ 1 w 3"/>
                  <a:gd name="T3" fmla="*/ 1 h 3"/>
                  <a:gd name="T4" fmla="*/ 1 w 3"/>
                  <a:gd name="T5" fmla="*/ 0 h 3"/>
                  <a:gd name="T6" fmla="*/ 1 w 3"/>
                  <a:gd name="T7" fmla="*/ 0 h 3"/>
                  <a:gd name="T8" fmla="*/ 0 w 3"/>
                  <a:gd name="T9" fmla="*/ 0 h 3"/>
                  <a:gd name="T10" fmla="*/ 0 w 3"/>
                  <a:gd name="T11" fmla="*/ 1 h 3"/>
                  <a:gd name="T12" fmla="*/ 0 w 3"/>
                  <a:gd name="T13" fmla="*/ 1 h 3"/>
                  <a:gd name="T14" fmla="*/ 1 w 3"/>
                  <a:gd name="T15" fmla="*/ 1 h 3"/>
                  <a:gd name="T16" fmla="*/ 1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3"/>
                    </a:moveTo>
                    <a:lnTo>
                      <a:pt x="3" y="1"/>
                    </a:lnTo>
                    <a:lnTo>
                      <a:pt x="1" y="0"/>
                    </a:lnTo>
                    <a:lnTo>
                      <a:pt x="0" y="0"/>
                    </a:lnTo>
                    <a:lnTo>
                      <a:pt x="0" y="1"/>
                    </a:lnTo>
                    <a:lnTo>
                      <a:pt x="0" y="3"/>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9" name="Freeform 394"/>
              <p:cNvSpPr>
                <a:spLocks/>
              </p:cNvSpPr>
              <p:nvPr/>
            </p:nvSpPr>
            <p:spPr bwMode="auto">
              <a:xfrm>
                <a:off x="4940" y="2785"/>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0" name="Freeform 395"/>
              <p:cNvSpPr>
                <a:spLocks/>
              </p:cNvSpPr>
              <p:nvPr/>
            </p:nvSpPr>
            <p:spPr bwMode="auto">
              <a:xfrm>
                <a:off x="4937" y="278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1" name="Freeform 396"/>
              <p:cNvSpPr>
                <a:spLocks/>
              </p:cNvSpPr>
              <p:nvPr/>
            </p:nvSpPr>
            <p:spPr bwMode="auto">
              <a:xfrm>
                <a:off x="4934" y="278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2" name="Freeform 397"/>
              <p:cNvSpPr>
                <a:spLocks/>
              </p:cNvSpPr>
              <p:nvPr/>
            </p:nvSpPr>
            <p:spPr bwMode="auto">
              <a:xfrm>
                <a:off x="4931" y="2788"/>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3" name="Freeform 398"/>
              <p:cNvSpPr>
                <a:spLocks/>
              </p:cNvSpPr>
              <p:nvPr/>
            </p:nvSpPr>
            <p:spPr bwMode="auto">
              <a:xfrm>
                <a:off x="4928" y="2789"/>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4" name="Freeform 399"/>
              <p:cNvSpPr>
                <a:spLocks/>
              </p:cNvSpPr>
              <p:nvPr/>
            </p:nvSpPr>
            <p:spPr bwMode="auto">
              <a:xfrm>
                <a:off x="4925" y="279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5" name="Freeform 400"/>
              <p:cNvSpPr>
                <a:spLocks/>
              </p:cNvSpPr>
              <p:nvPr/>
            </p:nvSpPr>
            <p:spPr bwMode="auto">
              <a:xfrm>
                <a:off x="4921" y="279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6" name="Freeform 401"/>
              <p:cNvSpPr>
                <a:spLocks/>
              </p:cNvSpPr>
              <p:nvPr/>
            </p:nvSpPr>
            <p:spPr bwMode="auto">
              <a:xfrm>
                <a:off x="4919" y="279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7" name="Freeform 402"/>
              <p:cNvSpPr>
                <a:spLocks/>
              </p:cNvSpPr>
              <p:nvPr/>
            </p:nvSpPr>
            <p:spPr bwMode="auto">
              <a:xfrm>
                <a:off x="4916" y="279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8" name="Freeform 403"/>
              <p:cNvSpPr>
                <a:spLocks/>
              </p:cNvSpPr>
              <p:nvPr/>
            </p:nvSpPr>
            <p:spPr bwMode="auto">
              <a:xfrm>
                <a:off x="4913" y="2795"/>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89" name="Freeform 404"/>
              <p:cNvSpPr>
                <a:spLocks/>
              </p:cNvSpPr>
              <p:nvPr/>
            </p:nvSpPr>
            <p:spPr bwMode="auto">
              <a:xfrm>
                <a:off x="4909" y="2796"/>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0" name="Freeform 405"/>
              <p:cNvSpPr>
                <a:spLocks/>
              </p:cNvSpPr>
              <p:nvPr/>
            </p:nvSpPr>
            <p:spPr bwMode="auto">
              <a:xfrm>
                <a:off x="4906" y="2797"/>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1" name="Freeform 406"/>
              <p:cNvSpPr>
                <a:spLocks/>
              </p:cNvSpPr>
              <p:nvPr/>
            </p:nvSpPr>
            <p:spPr bwMode="auto">
              <a:xfrm>
                <a:off x="4904" y="279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2" name="Freeform 407"/>
              <p:cNvSpPr>
                <a:spLocks/>
              </p:cNvSpPr>
              <p:nvPr/>
            </p:nvSpPr>
            <p:spPr bwMode="auto">
              <a:xfrm>
                <a:off x="4901" y="279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3" name="Freeform 408"/>
              <p:cNvSpPr>
                <a:spLocks/>
              </p:cNvSpPr>
              <p:nvPr/>
            </p:nvSpPr>
            <p:spPr bwMode="auto">
              <a:xfrm>
                <a:off x="4897" y="280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4" name="Freeform 409"/>
              <p:cNvSpPr>
                <a:spLocks/>
              </p:cNvSpPr>
              <p:nvPr/>
            </p:nvSpPr>
            <p:spPr bwMode="auto">
              <a:xfrm>
                <a:off x="4894" y="2801"/>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5" name="Freeform 410"/>
              <p:cNvSpPr>
                <a:spLocks/>
              </p:cNvSpPr>
              <p:nvPr/>
            </p:nvSpPr>
            <p:spPr bwMode="auto">
              <a:xfrm>
                <a:off x="4891" y="280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6" name="Freeform 411"/>
              <p:cNvSpPr>
                <a:spLocks/>
              </p:cNvSpPr>
              <p:nvPr/>
            </p:nvSpPr>
            <p:spPr bwMode="auto">
              <a:xfrm>
                <a:off x="4889" y="280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7" name="Freeform 412"/>
              <p:cNvSpPr>
                <a:spLocks/>
              </p:cNvSpPr>
              <p:nvPr/>
            </p:nvSpPr>
            <p:spPr bwMode="auto">
              <a:xfrm>
                <a:off x="4885" y="2805"/>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8" name="Freeform 413"/>
              <p:cNvSpPr>
                <a:spLocks/>
              </p:cNvSpPr>
              <p:nvPr/>
            </p:nvSpPr>
            <p:spPr bwMode="auto">
              <a:xfrm>
                <a:off x="4882" y="2806"/>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99" name="Freeform 414"/>
              <p:cNvSpPr>
                <a:spLocks/>
              </p:cNvSpPr>
              <p:nvPr/>
            </p:nvSpPr>
            <p:spPr bwMode="auto">
              <a:xfrm>
                <a:off x="4879" y="2807"/>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0" name="Freeform 415"/>
              <p:cNvSpPr>
                <a:spLocks/>
              </p:cNvSpPr>
              <p:nvPr/>
            </p:nvSpPr>
            <p:spPr bwMode="auto">
              <a:xfrm>
                <a:off x="4877" y="2808"/>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1" name="Freeform 416"/>
              <p:cNvSpPr>
                <a:spLocks/>
              </p:cNvSpPr>
              <p:nvPr/>
            </p:nvSpPr>
            <p:spPr bwMode="auto">
              <a:xfrm>
                <a:off x="4873" y="280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2" name="Freeform 417"/>
              <p:cNvSpPr>
                <a:spLocks/>
              </p:cNvSpPr>
              <p:nvPr/>
            </p:nvSpPr>
            <p:spPr bwMode="auto">
              <a:xfrm>
                <a:off x="4870" y="2810"/>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3" name="Freeform 418"/>
              <p:cNvSpPr>
                <a:spLocks/>
              </p:cNvSpPr>
              <p:nvPr/>
            </p:nvSpPr>
            <p:spPr bwMode="auto">
              <a:xfrm>
                <a:off x="4867" y="281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4" name="Freeform 419"/>
              <p:cNvSpPr>
                <a:spLocks/>
              </p:cNvSpPr>
              <p:nvPr/>
            </p:nvSpPr>
            <p:spPr bwMode="auto">
              <a:xfrm>
                <a:off x="4864" y="281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5" name="Freeform 420"/>
              <p:cNvSpPr>
                <a:spLocks/>
              </p:cNvSpPr>
              <p:nvPr/>
            </p:nvSpPr>
            <p:spPr bwMode="auto">
              <a:xfrm>
                <a:off x="4861" y="2813"/>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6" name="Freeform 421"/>
              <p:cNvSpPr>
                <a:spLocks/>
              </p:cNvSpPr>
              <p:nvPr/>
            </p:nvSpPr>
            <p:spPr bwMode="auto">
              <a:xfrm>
                <a:off x="4858" y="2814"/>
                <a:ext cx="2" cy="2"/>
              </a:xfrm>
              <a:custGeom>
                <a:avLst/>
                <a:gdLst>
                  <a:gd name="T0" fmla="*/ 1 w 4"/>
                  <a:gd name="T1" fmla="*/ 1 h 4"/>
                  <a:gd name="T2" fmla="*/ 1 w 4"/>
                  <a:gd name="T3" fmla="*/ 1 h 4"/>
                  <a:gd name="T4" fmla="*/ 1 w 4"/>
                  <a:gd name="T5" fmla="*/ 0 h 4"/>
                  <a:gd name="T6" fmla="*/ 0 w 4"/>
                  <a:gd name="T7" fmla="*/ 0 h 4"/>
                  <a:gd name="T8" fmla="*/ 0 w 4"/>
                  <a:gd name="T9" fmla="*/ 0 h 4"/>
                  <a:gd name="T10" fmla="*/ 0 w 4"/>
                  <a:gd name="T11" fmla="*/ 1 h 4"/>
                  <a:gd name="T12" fmla="*/ 0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7" name="Freeform 422"/>
              <p:cNvSpPr>
                <a:spLocks/>
              </p:cNvSpPr>
              <p:nvPr/>
            </p:nvSpPr>
            <p:spPr bwMode="auto">
              <a:xfrm>
                <a:off x="4855" y="281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8" name="Freeform 423"/>
              <p:cNvSpPr>
                <a:spLocks/>
              </p:cNvSpPr>
              <p:nvPr/>
            </p:nvSpPr>
            <p:spPr bwMode="auto">
              <a:xfrm>
                <a:off x="4852" y="281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09" name="Freeform 424"/>
              <p:cNvSpPr>
                <a:spLocks/>
              </p:cNvSpPr>
              <p:nvPr/>
            </p:nvSpPr>
            <p:spPr bwMode="auto">
              <a:xfrm>
                <a:off x="4849" y="281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0" name="Freeform 425"/>
              <p:cNvSpPr>
                <a:spLocks/>
              </p:cNvSpPr>
              <p:nvPr/>
            </p:nvSpPr>
            <p:spPr bwMode="auto">
              <a:xfrm>
                <a:off x="4846" y="2819"/>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1" name="Freeform 426"/>
              <p:cNvSpPr>
                <a:spLocks/>
              </p:cNvSpPr>
              <p:nvPr/>
            </p:nvSpPr>
            <p:spPr bwMode="auto">
              <a:xfrm>
                <a:off x="4843" y="282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2" name="Freeform 427"/>
              <p:cNvSpPr>
                <a:spLocks/>
              </p:cNvSpPr>
              <p:nvPr/>
            </p:nvSpPr>
            <p:spPr bwMode="auto">
              <a:xfrm>
                <a:off x="4840" y="2821"/>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3" name="Freeform 428"/>
              <p:cNvSpPr>
                <a:spLocks/>
              </p:cNvSpPr>
              <p:nvPr/>
            </p:nvSpPr>
            <p:spPr bwMode="auto">
              <a:xfrm>
                <a:off x="4837" y="282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4" name="Freeform 429"/>
              <p:cNvSpPr>
                <a:spLocks/>
              </p:cNvSpPr>
              <p:nvPr/>
            </p:nvSpPr>
            <p:spPr bwMode="auto">
              <a:xfrm>
                <a:off x="4833" y="2824"/>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5" name="Freeform 430"/>
              <p:cNvSpPr>
                <a:spLocks/>
              </p:cNvSpPr>
              <p:nvPr/>
            </p:nvSpPr>
            <p:spPr bwMode="auto">
              <a:xfrm>
                <a:off x="4831" y="2825"/>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6" name="Freeform 431"/>
              <p:cNvSpPr>
                <a:spLocks/>
              </p:cNvSpPr>
              <p:nvPr/>
            </p:nvSpPr>
            <p:spPr bwMode="auto">
              <a:xfrm>
                <a:off x="4828" y="282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7" name="Freeform 432"/>
              <p:cNvSpPr>
                <a:spLocks/>
              </p:cNvSpPr>
              <p:nvPr/>
            </p:nvSpPr>
            <p:spPr bwMode="auto">
              <a:xfrm>
                <a:off x="4825" y="282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8" name="Freeform 433"/>
              <p:cNvSpPr>
                <a:spLocks/>
              </p:cNvSpPr>
              <p:nvPr/>
            </p:nvSpPr>
            <p:spPr bwMode="auto">
              <a:xfrm>
                <a:off x="4821" y="2828"/>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19" name="Freeform 434"/>
              <p:cNvSpPr>
                <a:spLocks/>
              </p:cNvSpPr>
              <p:nvPr/>
            </p:nvSpPr>
            <p:spPr bwMode="auto">
              <a:xfrm>
                <a:off x="4818" y="282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0" name="Freeform 435"/>
              <p:cNvSpPr>
                <a:spLocks/>
              </p:cNvSpPr>
              <p:nvPr/>
            </p:nvSpPr>
            <p:spPr bwMode="auto">
              <a:xfrm>
                <a:off x="4816" y="283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1" name="Freeform 436"/>
              <p:cNvSpPr>
                <a:spLocks/>
              </p:cNvSpPr>
              <p:nvPr/>
            </p:nvSpPr>
            <p:spPr bwMode="auto">
              <a:xfrm>
                <a:off x="4813" y="283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2" name="Freeform 437"/>
              <p:cNvSpPr>
                <a:spLocks/>
              </p:cNvSpPr>
              <p:nvPr/>
            </p:nvSpPr>
            <p:spPr bwMode="auto">
              <a:xfrm>
                <a:off x="4809" y="2832"/>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3" name="Freeform 438"/>
              <p:cNvSpPr>
                <a:spLocks/>
              </p:cNvSpPr>
              <p:nvPr/>
            </p:nvSpPr>
            <p:spPr bwMode="auto">
              <a:xfrm>
                <a:off x="4806" y="283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4" name="Freeform 439"/>
              <p:cNvSpPr>
                <a:spLocks/>
              </p:cNvSpPr>
              <p:nvPr/>
            </p:nvSpPr>
            <p:spPr bwMode="auto">
              <a:xfrm>
                <a:off x="4803" y="2834"/>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5" name="Freeform 440"/>
              <p:cNvSpPr>
                <a:spLocks/>
              </p:cNvSpPr>
              <p:nvPr/>
            </p:nvSpPr>
            <p:spPr bwMode="auto">
              <a:xfrm>
                <a:off x="4801" y="283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6" name="Freeform 441"/>
              <p:cNvSpPr>
                <a:spLocks/>
              </p:cNvSpPr>
              <p:nvPr/>
            </p:nvSpPr>
            <p:spPr bwMode="auto">
              <a:xfrm>
                <a:off x="4797" y="2837"/>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7" name="Freeform 442"/>
              <p:cNvSpPr>
                <a:spLocks/>
              </p:cNvSpPr>
              <p:nvPr/>
            </p:nvSpPr>
            <p:spPr bwMode="auto">
              <a:xfrm>
                <a:off x="4794" y="283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8" name="Freeform 443"/>
              <p:cNvSpPr>
                <a:spLocks/>
              </p:cNvSpPr>
              <p:nvPr/>
            </p:nvSpPr>
            <p:spPr bwMode="auto">
              <a:xfrm>
                <a:off x="4791" y="283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29" name="Freeform 444"/>
              <p:cNvSpPr>
                <a:spLocks/>
              </p:cNvSpPr>
              <p:nvPr/>
            </p:nvSpPr>
            <p:spPr bwMode="auto">
              <a:xfrm>
                <a:off x="4788" y="2840"/>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0" name="Freeform 445"/>
              <p:cNvSpPr>
                <a:spLocks/>
              </p:cNvSpPr>
              <p:nvPr/>
            </p:nvSpPr>
            <p:spPr bwMode="auto">
              <a:xfrm>
                <a:off x="4785" y="2841"/>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1" name="Freeform 446"/>
              <p:cNvSpPr>
                <a:spLocks/>
              </p:cNvSpPr>
              <p:nvPr/>
            </p:nvSpPr>
            <p:spPr bwMode="auto">
              <a:xfrm>
                <a:off x="4782" y="284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2" name="Freeform 447"/>
              <p:cNvSpPr>
                <a:spLocks/>
              </p:cNvSpPr>
              <p:nvPr/>
            </p:nvSpPr>
            <p:spPr bwMode="auto">
              <a:xfrm>
                <a:off x="4779" y="284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3" name="Freeform 448"/>
              <p:cNvSpPr>
                <a:spLocks/>
              </p:cNvSpPr>
              <p:nvPr/>
            </p:nvSpPr>
            <p:spPr bwMode="auto">
              <a:xfrm>
                <a:off x="4776" y="284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4" name="Freeform 449"/>
              <p:cNvSpPr>
                <a:spLocks/>
              </p:cNvSpPr>
              <p:nvPr/>
            </p:nvSpPr>
            <p:spPr bwMode="auto">
              <a:xfrm>
                <a:off x="4773" y="284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5" name="Freeform 450"/>
              <p:cNvSpPr>
                <a:spLocks/>
              </p:cNvSpPr>
              <p:nvPr/>
            </p:nvSpPr>
            <p:spPr bwMode="auto">
              <a:xfrm>
                <a:off x="4770" y="284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6" name="Freeform 451"/>
              <p:cNvSpPr>
                <a:spLocks/>
              </p:cNvSpPr>
              <p:nvPr/>
            </p:nvSpPr>
            <p:spPr bwMode="auto">
              <a:xfrm>
                <a:off x="4767" y="2847"/>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7" name="Freeform 452"/>
              <p:cNvSpPr>
                <a:spLocks/>
              </p:cNvSpPr>
              <p:nvPr/>
            </p:nvSpPr>
            <p:spPr bwMode="auto">
              <a:xfrm>
                <a:off x="4764" y="284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8" name="Freeform 453"/>
              <p:cNvSpPr>
                <a:spLocks/>
              </p:cNvSpPr>
              <p:nvPr/>
            </p:nvSpPr>
            <p:spPr bwMode="auto">
              <a:xfrm>
                <a:off x="4761" y="285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39" name="Freeform 454"/>
              <p:cNvSpPr>
                <a:spLocks/>
              </p:cNvSpPr>
              <p:nvPr/>
            </p:nvSpPr>
            <p:spPr bwMode="auto">
              <a:xfrm>
                <a:off x="4758" y="285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0" name="Freeform 455"/>
              <p:cNvSpPr>
                <a:spLocks/>
              </p:cNvSpPr>
              <p:nvPr/>
            </p:nvSpPr>
            <p:spPr bwMode="auto">
              <a:xfrm>
                <a:off x="4755" y="285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1" name="Freeform 456"/>
              <p:cNvSpPr>
                <a:spLocks/>
              </p:cNvSpPr>
              <p:nvPr/>
            </p:nvSpPr>
            <p:spPr bwMode="auto">
              <a:xfrm>
                <a:off x="4752" y="285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2" name="Freeform 457"/>
              <p:cNvSpPr>
                <a:spLocks/>
              </p:cNvSpPr>
              <p:nvPr/>
            </p:nvSpPr>
            <p:spPr bwMode="auto">
              <a:xfrm>
                <a:off x="4749" y="2854"/>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3" name="Freeform 458"/>
              <p:cNvSpPr>
                <a:spLocks/>
              </p:cNvSpPr>
              <p:nvPr/>
            </p:nvSpPr>
            <p:spPr bwMode="auto">
              <a:xfrm>
                <a:off x="4746" y="285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4" name="Freeform 459"/>
              <p:cNvSpPr>
                <a:spLocks/>
              </p:cNvSpPr>
              <p:nvPr/>
            </p:nvSpPr>
            <p:spPr bwMode="auto">
              <a:xfrm>
                <a:off x="4743" y="285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5" name="Freeform 460"/>
              <p:cNvSpPr>
                <a:spLocks/>
              </p:cNvSpPr>
              <p:nvPr/>
            </p:nvSpPr>
            <p:spPr bwMode="auto">
              <a:xfrm>
                <a:off x="4740" y="2858"/>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6" name="Freeform 461"/>
              <p:cNvSpPr>
                <a:spLocks/>
              </p:cNvSpPr>
              <p:nvPr/>
            </p:nvSpPr>
            <p:spPr bwMode="auto">
              <a:xfrm>
                <a:off x="4737" y="2858"/>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7" name="Freeform 462"/>
              <p:cNvSpPr>
                <a:spLocks/>
              </p:cNvSpPr>
              <p:nvPr/>
            </p:nvSpPr>
            <p:spPr bwMode="auto">
              <a:xfrm>
                <a:off x="4734" y="285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8" name="Freeform 463"/>
              <p:cNvSpPr>
                <a:spLocks/>
              </p:cNvSpPr>
              <p:nvPr/>
            </p:nvSpPr>
            <p:spPr bwMode="auto">
              <a:xfrm>
                <a:off x="4730" y="286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49" name="Freeform 464"/>
              <p:cNvSpPr>
                <a:spLocks/>
              </p:cNvSpPr>
              <p:nvPr/>
            </p:nvSpPr>
            <p:spPr bwMode="auto">
              <a:xfrm>
                <a:off x="4728" y="286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0" name="Freeform 465"/>
              <p:cNvSpPr>
                <a:spLocks/>
              </p:cNvSpPr>
              <p:nvPr/>
            </p:nvSpPr>
            <p:spPr bwMode="auto">
              <a:xfrm>
                <a:off x="4725" y="2863"/>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1" name="Freeform 466"/>
              <p:cNvSpPr>
                <a:spLocks/>
              </p:cNvSpPr>
              <p:nvPr/>
            </p:nvSpPr>
            <p:spPr bwMode="auto">
              <a:xfrm>
                <a:off x="4722" y="286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2" name="Freeform 467"/>
              <p:cNvSpPr>
                <a:spLocks/>
              </p:cNvSpPr>
              <p:nvPr/>
            </p:nvSpPr>
            <p:spPr bwMode="auto">
              <a:xfrm>
                <a:off x="4718" y="286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3" name="Freeform 468"/>
              <p:cNvSpPr>
                <a:spLocks/>
              </p:cNvSpPr>
              <p:nvPr/>
            </p:nvSpPr>
            <p:spPr bwMode="auto">
              <a:xfrm>
                <a:off x="4715" y="2866"/>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4" name="Freeform 469"/>
              <p:cNvSpPr>
                <a:spLocks/>
              </p:cNvSpPr>
              <p:nvPr/>
            </p:nvSpPr>
            <p:spPr bwMode="auto">
              <a:xfrm>
                <a:off x="4713" y="2867"/>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5" name="Freeform 470"/>
              <p:cNvSpPr>
                <a:spLocks/>
              </p:cNvSpPr>
              <p:nvPr/>
            </p:nvSpPr>
            <p:spPr bwMode="auto">
              <a:xfrm>
                <a:off x="4710" y="286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6" name="Freeform 471"/>
              <p:cNvSpPr>
                <a:spLocks/>
              </p:cNvSpPr>
              <p:nvPr/>
            </p:nvSpPr>
            <p:spPr bwMode="auto">
              <a:xfrm>
                <a:off x="4706" y="2870"/>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7" name="Freeform 472"/>
              <p:cNvSpPr>
                <a:spLocks/>
              </p:cNvSpPr>
              <p:nvPr/>
            </p:nvSpPr>
            <p:spPr bwMode="auto">
              <a:xfrm>
                <a:off x="4703" y="2871"/>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8" name="Freeform 473"/>
              <p:cNvSpPr>
                <a:spLocks/>
              </p:cNvSpPr>
              <p:nvPr/>
            </p:nvSpPr>
            <p:spPr bwMode="auto">
              <a:xfrm>
                <a:off x="4700" y="287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59" name="Freeform 474"/>
              <p:cNvSpPr>
                <a:spLocks/>
              </p:cNvSpPr>
              <p:nvPr/>
            </p:nvSpPr>
            <p:spPr bwMode="auto">
              <a:xfrm>
                <a:off x="4698" y="287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0" name="Freeform 475"/>
              <p:cNvSpPr>
                <a:spLocks/>
              </p:cNvSpPr>
              <p:nvPr/>
            </p:nvSpPr>
            <p:spPr bwMode="auto">
              <a:xfrm>
                <a:off x="4694" y="287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1" name="Freeform 476"/>
              <p:cNvSpPr>
                <a:spLocks/>
              </p:cNvSpPr>
              <p:nvPr/>
            </p:nvSpPr>
            <p:spPr bwMode="auto">
              <a:xfrm>
                <a:off x="4691" y="2875"/>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2" name="Freeform 477"/>
              <p:cNvSpPr>
                <a:spLocks/>
              </p:cNvSpPr>
              <p:nvPr/>
            </p:nvSpPr>
            <p:spPr bwMode="auto">
              <a:xfrm>
                <a:off x="4688" y="287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3" name="Freeform 478"/>
              <p:cNvSpPr>
                <a:spLocks/>
              </p:cNvSpPr>
              <p:nvPr/>
            </p:nvSpPr>
            <p:spPr bwMode="auto">
              <a:xfrm>
                <a:off x="4685" y="287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4" name="Freeform 479"/>
              <p:cNvSpPr>
                <a:spLocks/>
              </p:cNvSpPr>
              <p:nvPr/>
            </p:nvSpPr>
            <p:spPr bwMode="auto">
              <a:xfrm>
                <a:off x="4682" y="2878"/>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5" name="Freeform 480"/>
              <p:cNvSpPr>
                <a:spLocks/>
              </p:cNvSpPr>
              <p:nvPr/>
            </p:nvSpPr>
            <p:spPr bwMode="auto">
              <a:xfrm>
                <a:off x="4679" y="2879"/>
                <a:ext cx="2" cy="2"/>
              </a:xfrm>
              <a:custGeom>
                <a:avLst/>
                <a:gdLst>
                  <a:gd name="T0" fmla="*/ 1 w 4"/>
                  <a:gd name="T1" fmla="*/ 1 h 4"/>
                  <a:gd name="T2" fmla="*/ 1 w 4"/>
                  <a:gd name="T3" fmla="*/ 1 h 4"/>
                  <a:gd name="T4" fmla="*/ 1 w 4"/>
                  <a:gd name="T5" fmla="*/ 0 h 4"/>
                  <a:gd name="T6" fmla="*/ 0 w 4"/>
                  <a:gd name="T7" fmla="*/ 0 h 4"/>
                  <a:gd name="T8" fmla="*/ 0 w 4"/>
                  <a:gd name="T9" fmla="*/ 0 h 4"/>
                  <a:gd name="T10" fmla="*/ 0 w 4"/>
                  <a:gd name="T11" fmla="*/ 1 h 4"/>
                  <a:gd name="T12" fmla="*/ 0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6" name="Freeform 481"/>
              <p:cNvSpPr>
                <a:spLocks/>
              </p:cNvSpPr>
              <p:nvPr/>
            </p:nvSpPr>
            <p:spPr bwMode="auto">
              <a:xfrm>
                <a:off x="4676" y="2880"/>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7" name="Freeform 482"/>
              <p:cNvSpPr>
                <a:spLocks/>
              </p:cNvSpPr>
              <p:nvPr/>
            </p:nvSpPr>
            <p:spPr bwMode="auto">
              <a:xfrm>
                <a:off x="4673" y="288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8" name="Freeform 483"/>
              <p:cNvSpPr>
                <a:spLocks/>
              </p:cNvSpPr>
              <p:nvPr/>
            </p:nvSpPr>
            <p:spPr bwMode="auto">
              <a:xfrm>
                <a:off x="4670" y="288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69" name="Freeform 484"/>
              <p:cNvSpPr>
                <a:spLocks/>
              </p:cNvSpPr>
              <p:nvPr/>
            </p:nvSpPr>
            <p:spPr bwMode="auto">
              <a:xfrm>
                <a:off x="4667" y="2884"/>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0" name="Freeform 485"/>
              <p:cNvSpPr>
                <a:spLocks/>
              </p:cNvSpPr>
              <p:nvPr/>
            </p:nvSpPr>
            <p:spPr bwMode="auto">
              <a:xfrm>
                <a:off x="4664" y="288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1" name="Freeform 486"/>
              <p:cNvSpPr>
                <a:spLocks/>
              </p:cNvSpPr>
              <p:nvPr/>
            </p:nvSpPr>
            <p:spPr bwMode="auto">
              <a:xfrm>
                <a:off x="4661" y="2886"/>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2" name="Freeform 487"/>
              <p:cNvSpPr>
                <a:spLocks/>
              </p:cNvSpPr>
              <p:nvPr/>
            </p:nvSpPr>
            <p:spPr bwMode="auto">
              <a:xfrm>
                <a:off x="4658" y="288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3" name="Freeform 488"/>
              <p:cNvSpPr>
                <a:spLocks/>
              </p:cNvSpPr>
              <p:nvPr/>
            </p:nvSpPr>
            <p:spPr bwMode="auto">
              <a:xfrm>
                <a:off x="4654" y="2888"/>
                <a:ext cx="3" cy="2"/>
              </a:xfrm>
              <a:custGeom>
                <a:avLst/>
                <a:gdLst>
                  <a:gd name="T0" fmla="*/ 1 w 5"/>
                  <a:gd name="T1" fmla="*/ 1 h 3"/>
                  <a:gd name="T2" fmla="*/ 1 w 5"/>
                  <a:gd name="T3" fmla="*/ 1 h 3"/>
                  <a:gd name="T4" fmla="*/ 1 w 5"/>
                  <a:gd name="T5" fmla="*/ 0 h 3"/>
                  <a:gd name="T6" fmla="*/ 1 w 5"/>
                  <a:gd name="T7" fmla="*/ 0 h 3"/>
                  <a:gd name="T8" fmla="*/ 1 w 5"/>
                  <a:gd name="T9" fmla="*/ 0 h 3"/>
                  <a:gd name="T10" fmla="*/ 0 w 5"/>
                  <a:gd name="T11" fmla="*/ 1 h 3"/>
                  <a:gd name="T12" fmla="*/ 1 w 5"/>
                  <a:gd name="T13" fmla="*/ 1 h 3"/>
                  <a:gd name="T14" fmla="*/ 1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4" name="Freeform 489"/>
              <p:cNvSpPr>
                <a:spLocks/>
              </p:cNvSpPr>
              <p:nvPr/>
            </p:nvSpPr>
            <p:spPr bwMode="auto">
              <a:xfrm>
                <a:off x="4652" y="2889"/>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5" name="Freeform 490"/>
              <p:cNvSpPr>
                <a:spLocks/>
              </p:cNvSpPr>
              <p:nvPr/>
            </p:nvSpPr>
            <p:spPr bwMode="auto">
              <a:xfrm>
                <a:off x="4649" y="289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6" name="Freeform 491"/>
              <p:cNvSpPr>
                <a:spLocks/>
              </p:cNvSpPr>
              <p:nvPr/>
            </p:nvSpPr>
            <p:spPr bwMode="auto">
              <a:xfrm>
                <a:off x="4646" y="289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7" name="Freeform 492"/>
              <p:cNvSpPr>
                <a:spLocks/>
              </p:cNvSpPr>
              <p:nvPr/>
            </p:nvSpPr>
            <p:spPr bwMode="auto">
              <a:xfrm>
                <a:off x="4642" y="289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8" name="Freeform 493"/>
              <p:cNvSpPr>
                <a:spLocks/>
              </p:cNvSpPr>
              <p:nvPr/>
            </p:nvSpPr>
            <p:spPr bwMode="auto">
              <a:xfrm>
                <a:off x="4640" y="289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79" name="Freeform 494"/>
              <p:cNvSpPr>
                <a:spLocks/>
              </p:cNvSpPr>
              <p:nvPr/>
            </p:nvSpPr>
            <p:spPr bwMode="auto">
              <a:xfrm>
                <a:off x="4637" y="289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0" name="Freeform 495"/>
              <p:cNvSpPr>
                <a:spLocks/>
              </p:cNvSpPr>
              <p:nvPr/>
            </p:nvSpPr>
            <p:spPr bwMode="auto">
              <a:xfrm>
                <a:off x="4634" y="289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1" name="Freeform 496"/>
              <p:cNvSpPr>
                <a:spLocks/>
              </p:cNvSpPr>
              <p:nvPr/>
            </p:nvSpPr>
            <p:spPr bwMode="auto">
              <a:xfrm>
                <a:off x="4630" y="2897"/>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2" name="Freeform 497"/>
              <p:cNvSpPr>
                <a:spLocks/>
              </p:cNvSpPr>
              <p:nvPr/>
            </p:nvSpPr>
            <p:spPr bwMode="auto">
              <a:xfrm>
                <a:off x="4627" y="2898"/>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3" name="Freeform 498"/>
              <p:cNvSpPr>
                <a:spLocks/>
              </p:cNvSpPr>
              <p:nvPr/>
            </p:nvSpPr>
            <p:spPr bwMode="auto">
              <a:xfrm>
                <a:off x="4625" y="2899"/>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4" name="Freeform 499"/>
              <p:cNvSpPr>
                <a:spLocks/>
              </p:cNvSpPr>
              <p:nvPr/>
            </p:nvSpPr>
            <p:spPr bwMode="auto">
              <a:xfrm>
                <a:off x="4622" y="290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5" name="Freeform 500"/>
              <p:cNvSpPr>
                <a:spLocks/>
              </p:cNvSpPr>
              <p:nvPr/>
            </p:nvSpPr>
            <p:spPr bwMode="auto">
              <a:xfrm>
                <a:off x="4618" y="290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6" name="Freeform 501"/>
              <p:cNvSpPr>
                <a:spLocks/>
              </p:cNvSpPr>
              <p:nvPr/>
            </p:nvSpPr>
            <p:spPr bwMode="auto">
              <a:xfrm>
                <a:off x="4615" y="2903"/>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7" name="Freeform 502"/>
              <p:cNvSpPr>
                <a:spLocks/>
              </p:cNvSpPr>
              <p:nvPr/>
            </p:nvSpPr>
            <p:spPr bwMode="auto">
              <a:xfrm>
                <a:off x="4612" y="290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8" name="Freeform 503"/>
              <p:cNvSpPr>
                <a:spLocks/>
              </p:cNvSpPr>
              <p:nvPr/>
            </p:nvSpPr>
            <p:spPr bwMode="auto">
              <a:xfrm>
                <a:off x="4610" y="290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89" name="Freeform 504"/>
              <p:cNvSpPr>
                <a:spLocks/>
              </p:cNvSpPr>
              <p:nvPr/>
            </p:nvSpPr>
            <p:spPr bwMode="auto">
              <a:xfrm>
                <a:off x="4606" y="2905"/>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0" name="Freeform 505"/>
              <p:cNvSpPr>
                <a:spLocks/>
              </p:cNvSpPr>
              <p:nvPr/>
            </p:nvSpPr>
            <p:spPr bwMode="auto">
              <a:xfrm>
                <a:off x="4603" y="290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1" name="Freeform 506"/>
              <p:cNvSpPr>
                <a:spLocks/>
              </p:cNvSpPr>
              <p:nvPr/>
            </p:nvSpPr>
            <p:spPr bwMode="auto">
              <a:xfrm>
                <a:off x="4600" y="290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2" name="Freeform 507"/>
              <p:cNvSpPr>
                <a:spLocks/>
              </p:cNvSpPr>
              <p:nvPr/>
            </p:nvSpPr>
            <p:spPr bwMode="auto">
              <a:xfrm>
                <a:off x="4597" y="290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3" name="Freeform 508"/>
              <p:cNvSpPr>
                <a:spLocks/>
              </p:cNvSpPr>
              <p:nvPr/>
            </p:nvSpPr>
            <p:spPr bwMode="auto">
              <a:xfrm>
                <a:off x="4594" y="2910"/>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4" name="Freeform 509"/>
              <p:cNvSpPr>
                <a:spLocks/>
              </p:cNvSpPr>
              <p:nvPr/>
            </p:nvSpPr>
            <p:spPr bwMode="auto">
              <a:xfrm>
                <a:off x="4591" y="291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5" name="Freeform 510"/>
              <p:cNvSpPr>
                <a:spLocks/>
              </p:cNvSpPr>
              <p:nvPr/>
            </p:nvSpPr>
            <p:spPr bwMode="auto">
              <a:xfrm>
                <a:off x="4588" y="291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6" name="Freeform 511"/>
              <p:cNvSpPr>
                <a:spLocks/>
              </p:cNvSpPr>
              <p:nvPr/>
            </p:nvSpPr>
            <p:spPr bwMode="auto">
              <a:xfrm>
                <a:off x="4585" y="291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7" name="Freeform 512"/>
              <p:cNvSpPr>
                <a:spLocks/>
              </p:cNvSpPr>
              <p:nvPr/>
            </p:nvSpPr>
            <p:spPr bwMode="auto">
              <a:xfrm>
                <a:off x="4582" y="2915"/>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8" name="Freeform 513"/>
              <p:cNvSpPr>
                <a:spLocks/>
              </p:cNvSpPr>
              <p:nvPr/>
            </p:nvSpPr>
            <p:spPr bwMode="auto">
              <a:xfrm>
                <a:off x="4579" y="2916"/>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899" name="Freeform 514"/>
              <p:cNvSpPr>
                <a:spLocks/>
              </p:cNvSpPr>
              <p:nvPr/>
            </p:nvSpPr>
            <p:spPr bwMode="auto">
              <a:xfrm>
                <a:off x="4576" y="291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0" name="Freeform 515"/>
              <p:cNvSpPr>
                <a:spLocks/>
              </p:cNvSpPr>
              <p:nvPr/>
            </p:nvSpPr>
            <p:spPr bwMode="auto">
              <a:xfrm>
                <a:off x="4573" y="291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1" name="Freeform 516"/>
              <p:cNvSpPr>
                <a:spLocks/>
              </p:cNvSpPr>
              <p:nvPr/>
            </p:nvSpPr>
            <p:spPr bwMode="auto">
              <a:xfrm>
                <a:off x="4570" y="2919"/>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2" name="Freeform 517"/>
              <p:cNvSpPr>
                <a:spLocks/>
              </p:cNvSpPr>
              <p:nvPr/>
            </p:nvSpPr>
            <p:spPr bwMode="auto">
              <a:xfrm>
                <a:off x="4566" y="292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3" name="Freeform 518"/>
              <p:cNvSpPr>
                <a:spLocks/>
              </p:cNvSpPr>
              <p:nvPr/>
            </p:nvSpPr>
            <p:spPr bwMode="auto">
              <a:xfrm>
                <a:off x="4564" y="292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4" name="Freeform 519"/>
              <p:cNvSpPr>
                <a:spLocks/>
              </p:cNvSpPr>
              <p:nvPr/>
            </p:nvSpPr>
            <p:spPr bwMode="auto">
              <a:xfrm>
                <a:off x="4561" y="292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5" name="Freeform 520"/>
              <p:cNvSpPr>
                <a:spLocks/>
              </p:cNvSpPr>
              <p:nvPr/>
            </p:nvSpPr>
            <p:spPr bwMode="auto">
              <a:xfrm>
                <a:off x="4558" y="2923"/>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6" name="Freeform 521"/>
              <p:cNvSpPr>
                <a:spLocks/>
              </p:cNvSpPr>
              <p:nvPr/>
            </p:nvSpPr>
            <p:spPr bwMode="auto">
              <a:xfrm>
                <a:off x="4555" y="292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7" name="Freeform 522"/>
              <p:cNvSpPr>
                <a:spLocks/>
              </p:cNvSpPr>
              <p:nvPr/>
            </p:nvSpPr>
            <p:spPr bwMode="auto">
              <a:xfrm>
                <a:off x="4551" y="2925"/>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8" name="Freeform 523"/>
              <p:cNvSpPr>
                <a:spLocks/>
              </p:cNvSpPr>
              <p:nvPr/>
            </p:nvSpPr>
            <p:spPr bwMode="auto">
              <a:xfrm>
                <a:off x="4549" y="292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09" name="Freeform 524"/>
              <p:cNvSpPr>
                <a:spLocks/>
              </p:cNvSpPr>
              <p:nvPr/>
            </p:nvSpPr>
            <p:spPr bwMode="auto">
              <a:xfrm>
                <a:off x="4546" y="2928"/>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0" name="Freeform 525"/>
              <p:cNvSpPr>
                <a:spLocks/>
              </p:cNvSpPr>
              <p:nvPr/>
            </p:nvSpPr>
            <p:spPr bwMode="auto">
              <a:xfrm>
                <a:off x="4543" y="292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1" name="Freeform 526"/>
              <p:cNvSpPr>
                <a:spLocks/>
              </p:cNvSpPr>
              <p:nvPr/>
            </p:nvSpPr>
            <p:spPr bwMode="auto">
              <a:xfrm>
                <a:off x="4539" y="292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2" name="Freeform 527"/>
              <p:cNvSpPr>
                <a:spLocks/>
              </p:cNvSpPr>
              <p:nvPr/>
            </p:nvSpPr>
            <p:spPr bwMode="auto">
              <a:xfrm>
                <a:off x="4537" y="293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3" name="Freeform 528"/>
              <p:cNvSpPr>
                <a:spLocks/>
              </p:cNvSpPr>
              <p:nvPr/>
            </p:nvSpPr>
            <p:spPr bwMode="auto">
              <a:xfrm>
                <a:off x="4534" y="2932"/>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4" name="Freeform 529"/>
              <p:cNvSpPr>
                <a:spLocks/>
              </p:cNvSpPr>
              <p:nvPr/>
            </p:nvSpPr>
            <p:spPr bwMode="auto">
              <a:xfrm>
                <a:off x="4531" y="293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5" name="Freeform 530"/>
              <p:cNvSpPr>
                <a:spLocks/>
              </p:cNvSpPr>
              <p:nvPr/>
            </p:nvSpPr>
            <p:spPr bwMode="auto">
              <a:xfrm>
                <a:off x="4527" y="293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6" name="Freeform 531"/>
              <p:cNvSpPr>
                <a:spLocks/>
              </p:cNvSpPr>
              <p:nvPr/>
            </p:nvSpPr>
            <p:spPr bwMode="auto">
              <a:xfrm>
                <a:off x="4524" y="293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7" name="Freeform 532"/>
              <p:cNvSpPr>
                <a:spLocks/>
              </p:cNvSpPr>
              <p:nvPr/>
            </p:nvSpPr>
            <p:spPr bwMode="auto">
              <a:xfrm>
                <a:off x="4522" y="2936"/>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8" name="Freeform 533"/>
              <p:cNvSpPr>
                <a:spLocks/>
              </p:cNvSpPr>
              <p:nvPr/>
            </p:nvSpPr>
            <p:spPr bwMode="auto">
              <a:xfrm>
                <a:off x="4519" y="293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19" name="Freeform 534"/>
              <p:cNvSpPr>
                <a:spLocks/>
              </p:cNvSpPr>
              <p:nvPr/>
            </p:nvSpPr>
            <p:spPr bwMode="auto">
              <a:xfrm>
                <a:off x="4515" y="2938"/>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0" name="Freeform 535"/>
              <p:cNvSpPr>
                <a:spLocks/>
              </p:cNvSpPr>
              <p:nvPr/>
            </p:nvSpPr>
            <p:spPr bwMode="auto">
              <a:xfrm>
                <a:off x="4512" y="2940"/>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1" name="Freeform 536"/>
              <p:cNvSpPr>
                <a:spLocks/>
              </p:cNvSpPr>
              <p:nvPr/>
            </p:nvSpPr>
            <p:spPr bwMode="auto">
              <a:xfrm>
                <a:off x="4509" y="2941"/>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2" name="Freeform 537"/>
              <p:cNvSpPr>
                <a:spLocks/>
              </p:cNvSpPr>
              <p:nvPr/>
            </p:nvSpPr>
            <p:spPr bwMode="auto">
              <a:xfrm>
                <a:off x="4507" y="294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3" name="Freeform 538"/>
              <p:cNvSpPr>
                <a:spLocks/>
              </p:cNvSpPr>
              <p:nvPr/>
            </p:nvSpPr>
            <p:spPr bwMode="auto">
              <a:xfrm>
                <a:off x="4503" y="294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4" name="Freeform 539"/>
              <p:cNvSpPr>
                <a:spLocks/>
              </p:cNvSpPr>
              <p:nvPr/>
            </p:nvSpPr>
            <p:spPr bwMode="auto">
              <a:xfrm>
                <a:off x="4500" y="2944"/>
                <a:ext cx="2" cy="2"/>
              </a:xfrm>
              <a:custGeom>
                <a:avLst/>
                <a:gdLst>
                  <a:gd name="T0" fmla="*/ 1 w 4"/>
                  <a:gd name="T1" fmla="*/ 1 h 4"/>
                  <a:gd name="T2" fmla="*/ 1 w 4"/>
                  <a:gd name="T3" fmla="*/ 1 h 4"/>
                  <a:gd name="T4" fmla="*/ 1 w 4"/>
                  <a:gd name="T5" fmla="*/ 0 h 4"/>
                  <a:gd name="T6" fmla="*/ 0 w 4"/>
                  <a:gd name="T7" fmla="*/ 0 h 4"/>
                  <a:gd name="T8" fmla="*/ 0 w 4"/>
                  <a:gd name="T9" fmla="*/ 0 h 4"/>
                  <a:gd name="T10" fmla="*/ 0 w 4"/>
                  <a:gd name="T11" fmla="*/ 1 h 4"/>
                  <a:gd name="T12" fmla="*/ 0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5" name="Freeform 540"/>
              <p:cNvSpPr>
                <a:spLocks/>
              </p:cNvSpPr>
              <p:nvPr/>
            </p:nvSpPr>
            <p:spPr bwMode="auto">
              <a:xfrm>
                <a:off x="4497" y="2945"/>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6" name="Freeform 541"/>
              <p:cNvSpPr>
                <a:spLocks/>
              </p:cNvSpPr>
              <p:nvPr/>
            </p:nvSpPr>
            <p:spPr bwMode="auto">
              <a:xfrm>
                <a:off x="4494" y="294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7" name="Freeform 542"/>
              <p:cNvSpPr>
                <a:spLocks/>
              </p:cNvSpPr>
              <p:nvPr/>
            </p:nvSpPr>
            <p:spPr bwMode="auto">
              <a:xfrm>
                <a:off x="4491" y="294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8" name="Freeform 543"/>
              <p:cNvSpPr>
                <a:spLocks/>
              </p:cNvSpPr>
              <p:nvPr/>
            </p:nvSpPr>
            <p:spPr bwMode="auto">
              <a:xfrm>
                <a:off x="4488" y="2949"/>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29" name="Freeform 544"/>
              <p:cNvSpPr>
                <a:spLocks/>
              </p:cNvSpPr>
              <p:nvPr/>
            </p:nvSpPr>
            <p:spPr bwMode="auto">
              <a:xfrm>
                <a:off x="4485" y="294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0" name="Freeform 545"/>
              <p:cNvSpPr>
                <a:spLocks/>
              </p:cNvSpPr>
              <p:nvPr/>
            </p:nvSpPr>
            <p:spPr bwMode="auto">
              <a:xfrm>
                <a:off x="4482" y="295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1" name="Freeform 546"/>
              <p:cNvSpPr>
                <a:spLocks/>
              </p:cNvSpPr>
              <p:nvPr/>
            </p:nvSpPr>
            <p:spPr bwMode="auto">
              <a:xfrm>
                <a:off x="4479" y="295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2" name="Freeform 547"/>
              <p:cNvSpPr>
                <a:spLocks/>
              </p:cNvSpPr>
              <p:nvPr/>
            </p:nvSpPr>
            <p:spPr bwMode="auto">
              <a:xfrm>
                <a:off x="4476" y="2953"/>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3" name="Freeform 548"/>
              <p:cNvSpPr>
                <a:spLocks/>
              </p:cNvSpPr>
              <p:nvPr/>
            </p:nvSpPr>
            <p:spPr bwMode="auto">
              <a:xfrm>
                <a:off x="4473" y="2954"/>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4" name="Freeform 549"/>
              <p:cNvSpPr>
                <a:spLocks/>
              </p:cNvSpPr>
              <p:nvPr/>
            </p:nvSpPr>
            <p:spPr bwMode="auto">
              <a:xfrm>
                <a:off x="4470" y="295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5" name="Freeform 550"/>
              <p:cNvSpPr>
                <a:spLocks/>
              </p:cNvSpPr>
              <p:nvPr/>
            </p:nvSpPr>
            <p:spPr bwMode="auto">
              <a:xfrm>
                <a:off x="4467" y="295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6" name="Freeform 551"/>
              <p:cNvSpPr>
                <a:spLocks/>
              </p:cNvSpPr>
              <p:nvPr/>
            </p:nvSpPr>
            <p:spPr bwMode="auto">
              <a:xfrm>
                <a:off x="4463" y="2957"/>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7" name="Freeform 552"/>
              <p:cNvSpPr>
                <a:spLocks/>
              </p:cNvSpPr>
              <p:nvPr/>
            </p:nvSpPr>
            <p:spPr bwMode="auto">
              <a:xfrm>
                <a:off x="4461" y="2958"/>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8" name="Freeform 553"/>
              <p:cNvSpPr>
                <a:spLocks/>
              </p:cNvSpPr>
              <p:nvPr/>
            </p:nvSpPr>
            <p:spPr bwMode="auto">
              <a:xfrm>
                <a:off x="4458" y="295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39" name="Freeform 554"/>
              <p:cNvSpPr>
                <a:spLocks/>
              </p:cNvSpPr>
              <p:nvPr/>
            </p:nvSpPr>
            <p:spPr bwMode="auto">
              <a:xfrm>
                <a:off x="4455" y="2961"/>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0" name="Freeform 555"/>
              <p:cNvSpPr>
                <a:spLocks/>
              </p:cNvSpPr>
              <p:nvPr/>
            </p:nvSpPr>
            <p:spPr bwMode="auto">
              <a:xfrm>
                <a:off x="4451" y="2962"/>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1" name="Freeform 556"/>
              <p:cNvSpPr>
                <a:spLocks/>
              </p:cNvSpPr>
              <p:nvPr/>
            </p:nvSpPr>
            <p:spPr bwMode="auto">
              <a:xfrm>
                <a:off x="4448" y="2962"/>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2" name="Freeform 557"/>
              <p:cNvSpPr>
                <a:spLocks/>
              </p:cNvSpPr>
              <p:nvPr/>
            </p:nvSpPr>
            <p:spPr bwMode="auto">
              <a:xfrm>
                <a:off x="4446" y="296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3" name="Freeform 558"/>
              <p:cNvSpPr>
                <a:spLocks/>
              </p:cNvSpPr>
              <p:nvPr/>
            </p:nvSpPr>
            <p:spPr bwMode="auto">
              <a:xfrm>
                <a:off x="4443" y="296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4" name="Freeform 559"/>
              <p:cNvSpPr>
                <a:spLocks/>
              </p:cNvSpPr>
              <p:nvPr/>
            </p:nvSpPr>
            <p:spPr bwMode="auto">
              <a:xfrm>
                <a:off x="4439" y="2966"/>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5" name="Freeform 560"/>
              <p:cNvSpPr>
                <a:spLocks/>
              </p:cNvSpPr>
              <p:nvPr/>
            </p:nvSpPr>
            <p:spPr bwMode="auto">
              <a:xfrm>
                <a:off x="4436" y="2967"/>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6" name="Freeform 561"/>
              <p:cNvSpPr>
                <a:spLocks/>
              </p:cNvSpPr>
              <p:nvPr/>
            </p:nvSpPr>
            <p:spPr bwMode="auto">
              <a:xfrm>
                <a:off x="4433" y="296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7" name="Freeform 562"/>
              <p:cNvSpPr>
                <a:spLocks/>
              </p:cNvSpPr>
              <p:nvPr/>
            </p:nvSpPr>
            <p:spPr bwMode="auto">
              <a:xfrm>
                <a:off x="4431" y="2969"/>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8" name="Freeform 563"/>
              <p:cNvSpPr>
                <a:spLocks/>
              </p:cNvSpPr>
              <p:nvPr/>
            </p:nvSpPr>
            <p:spPr bwMode="auto">
              <a:xfrm>
                <a:off x="4427" y="297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49" name="Freeform 564"/>
              <p:cNvSpPr>
                <a:spLocks/>
              </p:cNvSpPr>
              <p:nvPr/>
            </p:nvSpPr>
            <p:spPr bwMode="auto">
              <a:xfrm>
                <a:off x="4424" y="2971"/>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0" name="Freeform 565"/>
              <p:cNvSpPr>
                <a:spLocks/>
              </p:cNvSpPr>
              <p:nvPr/>
            </p:nvSpPr>
            <p:spPr bwMode="auto">
              <a:xfrm>
                <a:off x="4421" y="297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1" name="Freeform 566"/>
              <p:cNvSpPr>
                <a:spLocks/>
              </p:cNvSpPr>
              <p:nvPr/>
            </p:nvSpPr>
            <p:spPr bwMode="auto">
              <a:xfrm>
                <a:off x="4419" y="297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2" name="Freeform 567"/>
              <p:cNvSpPr>
                <a:spLocks/>
              </p:cNvSpPr>
              <p:nvPr/>
            </p:nvSpPr>
            <p:spPr bwMode="auto">
              <a:xfrm>
                <a:off x="4415" y="2975"/>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3" name="Freeform 568"/>
              <p:cNvSpPr>
                <a:spLocks/>
              </p:cNvSpPr>
              <p:nvPr/>
            </p:nvSpPr>
            <p:spPr bwMode="auto">
              <a:xfrm>
                <a:off x="4412" y="2975"/>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4" name="Freeform 569"/>
              <p:cNvSpPr>
                <a:spLocks/>
              </p:cNvSpPr>
              <p:nvPr/>
            </p:nvSpPr>
            <p:spPr bwMode="auto">
              <a:xfrm>
                <a:off x="4409" y="2977"/>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5" name="Freeform 570"/>
              <p:cNvSpPr>
                <a:spLocks/>
              </p:cNvSpPr>
              <p:nvPr/>
            </p:nvSpPr>
            <p:spPr bwMode="auto">
              <a:xfrm>
                <a:off x="4406" y="297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6" name="Freeform 571"/>
              <p:cNvSpPr>
                <a:spLocks/>
              </p:cNvSpPr>
              <p:nvPr/>
            </p:nvSpPr>
            <p:spPr bwMode="auto">
              <a:xfrm>
                <a:off x="4403" y="2979"/>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7" name="Freeform 572"/>
              <p:cNvSpPr>
                <a:spLocks/>
              </p:cNvSpPr>
              <p:nvPr/>
            </p:nvSpPr>
            <p:spPr bwMode="auto">
              <a:xfrm>
                <a:off x="4400" y="2980"/>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8" name="Freeform 573"/>
              <p:cNvSpPr>
                <a:spLocks/>
              </p:cNvSpPr>
              <p:nvPr/>
            </p:nvSpPr>
            <p:spPr bwMode="auto">
              <a:xfrm>
                <a:off x="4397" y="2981"/>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59" name="Freeform 574"/>
              <p:cNvSpPr>
                <a:spLocks/>
              </p:cNvSpPr>
              <p:nvPr/>
            </p:nvSpPr>
            <p:spPr bwMode="auto">
              <a:xfrm>
                <a:off x="4394" y="298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0" name="Freeform 575"/>
              <p:cNvSpPr>
                <a:spLocks/>
              </p:cNvSpPr>
              <p:nvPr/>
            </p:nvSpPr>
            <p:spPr bwMode="auto">
              <a:xfrm>
                <a:off x="4391" y="2983"/>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1" name="Freeform 576"/>
              <p:cNvSpPr>
                <a:spLocks/>
              </p:cNvSpPr>
              <p:nvPr/>
            </p:nvSpPr>
            <p:spPr bwMode="auto">
              <a:xfrm>
                <a:off x="4388" y="2984"/>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2" name="Freeform 577"/>
              <p:cNvSpPr>
                <a:spLocks/>
              </p:cNvSpPr>
              <p:nvPr/>
            </p:nvSpPr>
            <p:spPr bwMode="auto">
              <a:xfrm>
                <a:off x="4385" y="298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3" name="Freeform 578"/>
              <p:cNvSpPr>
                <a:spLocks/>
              </p:cNvSpPr>
              <p:nvPr/>
            </p:nvSpPr>
            <p:spPr bwMode="auto">
              <a:xfrm>
                <a:off x="4382" y="298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4" name="Freeform 579"/>
              <p:cNvSpPr>
                <a:spLocks/>
              </p:cNvSpPr>
              <p:nvPr/>
            </p:nvSpPr>
            <p:spPr bwMode="auto">
              <a:xfrm>
                <a:off x="4379" y="2988"/>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5" name="Freeform 580"/>
              <p:cNvSpPr>
                <a:spLocks/>
              </p:cNvSpPr>
              <p:nvPr/>
            </p:nvSpPr>
            <p:spPr bwMode="auto">
              <a:xfrm>
                <a:off x="4375" y="298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6" name="Freeform 581"/>
              <p:cNvSpPr>
                <a:spLocks/>
              </p:cNvSpPr>
              <p:nvPr/>
            </p:nvSpPr>
            <p:spPr bwMode="auto">
              <a:xfrm>
                <a:off x="4373" y="2990"/>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7" name="Freeform 582"/>
              <p:cNvSpPr>
                <a:spLocks/>
              </p:cNvSpPr>
              <p:nvPr/>
            </p:nvSpPr>
            <p:spPr bwMode="auto">
              <a:xfrm>
                <a:off x="4370" y="2991"/>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8" name="Freeform 583"/>
              <p:cNvSpPr>
                <a:spLocks/>
              </p:cNvSpPr>
              <p:nvPr/>
            </p:nvSpPr>
            <p:spPr bwMode="auto">
              <a:xfrm>
                <a:off x="4367" y="2992"/>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w 4"/>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4" y="3"/>
                    </a:moveTo>
                    <a:lnTo>
                      <a:pt x="4" y="1"/>
                    </a:lnTo>
                    <a:lnTo>
                      <a:pt x="4" y="0"/>
                    </a:lnTo>
                    <a:lnTo>
                      <a:pt x="2" y="0"/>
                    </a:lnTo>
                    <a:lnTo>
                      <a:pt x="0" y="0"/>
                    </a:lnTo>
                    <a:lnTo>
                      <a:pt x="0" y="1"/>
                    </a:lnTo>
                    <a:lnTo>
                      <a:pt x="0" y="3"/>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69" name="Freeform 584"/>
              <p:cNvSpPr>
                <a:spLocks/>
              </p:cNvSpPr>
              <p:nvPr/>
            </p:nvSpPr>
            <p:spPr bwMode="auto">
              <a:xfrm>
                <a:off x="4363" y="2994"/>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0" name="Freeform 585"/>
              <p:cNvSpPr>
                <a:spLocks/>
              </p:cNvSpPr>
              <p:nvPr/>
            </p:nvSpPr>
            <p:spPr bwMode="auto">
              <a:xfrm>
                <a:off x="4360" y="299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1" name="Freeform 586"/>
              <p:cNvSpPr>
                <a:spLocks/>
              </p:cNvSpPr>
              <p:nvPr/>
            </p:nvSpPr>
            <p:spPr bwMode="auto">
              <a:xfrm>
                <a:off x="4358" y="299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2" name="Freeform 587"/>
              <p:cNvSpPr>
                <a:spLocks/>
              </p:cNvSpPr>
              <p:nvPr/>
            </p:nvSpPr>
            <p:spPr bwMode="auto">
              <a:xfrm>
                <a:off x="4355" y="2996"/>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3" name="Freeform 588"/>
              <p:cNvSpPr>
                <a:spLocks/>
              </p:cNvSpPr>
              <p:nvPr/>
            </p:nvSpPr>
            <p:spPr bwMode="auto">
              <a:xfrm>
                <a:off x="4351" y="299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4" name="Freeform 589"/>
              <p:cNvSpPr>
                <a:spLocks/>
              </p:cNvSpPr>
              <p:nvPr/>
            </p:nvSpPr>
            <p:spPr bwMode="auto">
              <a:xfrm>
                <a:off x="4348" y="299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5" name="Freeform 590"/>
              <p:cNvSpPr>
                <a:spLocks/>
              </p:cNvSpPr>
              <p:nvPr/>
            </p:nvSpPr>
            <p:spPr bwMode="auto">
              <a:xfrm>
                <a:off x="4345" y="3000"/>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6" name="Freeform 591"/>
              <p:cNvSpPr>
                <a:spLocks/>
              </p:cNvSpPr>
              <p:nvPr/>
            </p:nvSpPr>
            <p:spPr bwMode="auto">
              <a:xfrm>
                <a:off x="4343" y="300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977" name="Freeform 592"/>
              <p:cNvSpPr>
                <a:spLocks/>
              </p:cNvSpPr>
              <p:nvPr/>
            </p:nvSpPr>
            <p:spPr bwMode="auto">
              <a:xfrm>
                <a:off x="4340" y="3002"/>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50693" name="Freeform 593"/>
            <p:cNvSpPr>
              <a:spLocks/>
            </p:cNvSpPr>
            <p:nvPr/>
          </p:nvSpPr>
          <p:spPr bwMode="auto">
            <a:xfrm>
              <a:off x="4336" y="3003"/>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4" name="Freeform 594"/>
            <p:cNvSpPr>
              <a:spLocks/>
            </p:cNvSpPr>
            <p:nvPr/>
          </p:nvSpPr>
          <p:spPr bwMode="auto">
            <a:xfrm>
              <a:off x="4333" y="300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5" name="Freeform 595"/>
            <p:cNvSpPr>
              <a:spLocks/>
            </p:cNvSpPr>
            <p:nvPr/>
          </p:nvSpPr>
          <p:spPr bwMode="auto">
            <a:xfrm>
              <a:off x="4330" y="300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6" name="Freeform 596"/>
            <p:cNvSpPr>
              <a:spLocks/>
            </p:cNvSpPr>
            <p:nvPr/>
          </p:nvSpPr>
          <p:spPr bwMode="auto">
            <a:xfrm>
              <a:off x="4328" y="3007"/>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7" name="Freeform 597"/>
            <p:cNvSpPr>
              <a:spLocks/>
            </p:cNvSpPr>
            <p:nvPr/>
          </p:nvSpPr>
          <p:spPr bwMode="auto">
            <a:xfrm>
              <a:off x="4324" y="300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8" name="Freeform 598"/>
            <p:cNvSpPr>
              <a:spLocks/>
            </p:cNvSpPr>
            <p:nvPr/>
          </p:nvSpPr>
          <p:spPr bwMode="auto">
            <a:xfrm>
              <a:off x="4321" y="3008"/>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9" name="Freeform 599"/>
            <p:cNvSpPr>
              <a:spLocks/>
            </p:cNvSpPr>
            <p:nvPr/>
          </p:nvSpPr>
          <p:spPr bwMode="auto">
            <a:xfrm>
              <a:off x="4318" y="3010"/>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0" name="Freeform 600"/>
            <p:cNvSpPr>
              <a:spLocks/>
            </p:cNvSpPr>
            <p:nvPr/>
          </p:nvSpPr>
          <p:spPr bwMode="auto">
            <a:xfrm>
              <a:off x="4315" y="3011"/>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1" name="Freeform 601"/>
            <p:cNvSpPr>
              <a:spLocks/>
            </p:cNvSpPr>
            <p:nvPr/>
          </p:nvSpPr>
          <p:spPr bwMode="auto">
            <a:xfrm>
              <a:off x="4312" y="301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2" name="Freeform 602"/>
            <p:cNvSpPr>
              <a:spLocks/>
            </p:cNvSpPr>
            <p:nvPr/>
          </p:nvSpPr>
          <p:spPr bwMode="auto">
            <a:xfrm>
              <a:off x="4309" y="3013"/>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3" name="Freeform 603"/>
            <p:cNvSpPr>
              <a:spLocks/>
            </p:cNvSpPr>
            <p:nvPr/>
          </p:nvSpPr>
          <p:spPr bwMode="auto">
            <a:xfrm>
              <a:off x="4306" y="301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4" name="Freeform 604"/>
            <p:cNvSpPr>
              <a:spLocks/>
            </p:cNvSpPr>
            <p:nvPr/>
          </p:nvSpPr>
          <p:spPr bwMode="auto">
            <a:xfrm>
              <a:off x="4303" y="3015"/>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5" name="Freeform 605"/>
            <p:cNvSpPr>
              <a:spLocks/>
            </p:cNvSpPr>
            <p:nvPr/>
          </p:nvSpPr>
          <p:spPr bwMode="auto">
            <a:xfrm>
              <a:off x="4300" y="3016"/>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6" name="Freeform 606"/>
            <p:cNvSpPr>
              <a:spLocks/>
            </p:cNvSpPr>
            <p:nvPr/>
          </p:nvSpPr>
          <p:spPr bwMode="auto">
            <a:xfrm>
              <a:off x="4297" y="301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7" name="Freeform 607"/>
            <p:cNvSpPr>
              <a:spLocks/>
            </p:cNvSpPr>
            <p:nvPr/>
          </p:nvSpPr>
          <p:spPr bwMode="auto">
            <a:xfrm>
              <a:off x="4294" y="3019"/>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8" name="Freeform 608"/>
            <p:cNvSpPr>
              <a:spLocks/>
            </p:cNvSpPr>
            <p:nvPr/>
          </p:nvSpPr>
          <p:spPr bwMode="auto">
            <a:xfrm>
              <a:off x="4291" y="302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09" name="Freeform 609"/>
            <p:cNvSpPr>
              <a:spLocks/>
            </p:cNvSpPr>
            <p:nvPr/>
          </p:nvSpPr>
          <p:spPr bwMode="auto">
            <a:xfrm>
              <a:off x="4288" y="302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0" name="Freeform 610"/>
            <p:cNvSpPr>
              <a:spLocks/>
            </p:cNvSpPr>
            <p:nvPr/>
          </p:nvSpPr>
          <p:spPr bwMode="auto">
            <a:xfrm>
              <a:off x="4285" y="3021"/>
              <a:ext cx="2" cy="2"/>
            </a:xfrm>
            <a:custGeom>
              <a:avLst/>
              <a:gdLst>
                <a:gd name="T0" fmla="*/ 1 w 4"/>
                <a:gd name="T1" fmla="*/ 1 h 3"/>
                <a:gd name="T2" fmla="*/ 1 w 4"/>
                <a:gd name="T3" fmla="*/ 1 h 3"/>
                <a:gd name="T4" fmla="*/ 1 w 4"/>
                <a:gd name="T5" fmla="*/ 0 h 3"/>
                <a:gd name="T6" fmla="*/ 0 w 4"/>
                <a:gd name="T7" fmla="*/ 0 h 3"/>
                <a:gd name="T8" fmla="*/ 0 w 4"/>
                <a:gd name="T9" fmla="*/ 0 h 3"/>
                <a:gd name="T10" fmla="*/ 0 w 4"/>
                <a:gd name="T11" fmla="*/ 1 h 3"/>
                <a:gd name="T12" fmla="*/ 0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1" name="Freeform 611"/>
            <p:cNvSpPr>
              <a:spLocks/>
            </p:cNvSpPr>
            <p:nvPr/>
          </p:nvSpPr>
          <p:spPr bwMode="auto">
            <a:xfrm>
              <a:off x="4282" y="3023"/>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2" name="Freeform 612"/>
            <p:cNvSpPr>
              <a:spLocks/>
            </p:cNvSpPr>
            <p:nvPr/>
          </p:nvSpPr>
          <p:spPr bwMode="auto">
            <a:xfrm>
              <a:off x="4279" y="3024"/>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3" name="Freeform 613"/>
            <p:cNvSpPr>
              <a:spLocks/>
            </p:cNvSpPr>
            <p:nvPr/>
          </p:nvSpPr>
          <p:spPr bwMode="auto">
            <a:xfrm>
              <a:off x="4276" y="302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4" name="Freeform 614"/>
            <p:cNvSpPr>
              <a:spLocks/>
            </p:cNvSpPr>
            <p:nvPr/>
          </p:nvSpPr>
          <p:spPr bwMode="auto">
            <a:xfrm>
              <a:off x="4272" y="3027"/>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5" name="Freeform 615"/>
            <p:cNvSpPr>
              <a:spLocks/>
            </p:cNvSpPr>
            <p:nvPr/>
          </p:nvSpPr>
          <p:spPr bwMode="auto">
            <a:xfrm>
              <a:off x="4270" y="302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6" name="Freeform 616"/>
            <p:cNvSpPr>
              <a:spLocks/>
            </p:cNvSpPr>
            <p:nvPr/>
          </p:nvSpPr>
          <p:spPr bwMode="auto">
            <a:xfrm>
              <a:off x="4267" y="302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7" name="Freeform 617"/>
            <p:cNvSpPr>
              <a:spLocks/>
            </p:cNvSpPr>
            <p:nvPr/>
          </p:nvSpPr>
          <p:spPr bwMode="auto">
            <a:xfrm>
              <a:off x="4264" y="3029"/>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8" name="Freeform 618"/>
            <p:cNvSpPr>
              <a:spLocks/>
            </p:cNvSpPr>
            <p:nvPr/>
          </p:nvSpPr>
          <p:spPr bwMode="auto">
            <a:xfrm>
              <a:off x="4260" y="303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19" name="Freeform 619"/>
            <p:cNvSpPr>
              <a:spLocks/>
            </p:cNvSpPr>
            <p:nvPr/>
          </p:nvSpPr>
          <p:spPr bwMode="auto">
            <a:xfrm>
              <a:off x="4257" y="3032"/>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0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0" name="Freeform 620"/>
            <p:cNvSpPr>
              <a:spLocks/>
            </p:cNvSpPr>
            <p:nvPr/>
          </p:nvSpPr>
          <p:spPr bwMode="auto">
            <a:xfrm>
              <a:off x="4255" y="303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1" name="Freeform 621"/>
            <p:cNvSpPr>
              <a:spLocks/>
            </p:cNvSpPr>
            <p:nvPr/>
          </p:nvSpPr>
          <p:spPr bwMode="auto">
            <a:xfrm>
              <a:off x="4252" y="303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2" name="Freeform 622"/>
            <p:cNvSpPr>
              <a:spLocks/>
            </p:cNvSpPr>
            <p:nvPr/>
          </p:nvSpPr>
          <p:spPr bwMode="auto">
            <a:xfrm>
              <a:off x="4248" y="3035"/>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3" name="Freeform 623"/>
            <p:cNvSpPr>
              <a:spLocks/>
            </p:cNvSpPr>
            <p:nvPr/>
          </p:nvSpPr>
          <p:spPr bwMode="auto">
            <a:xfrm>
              <a:off x="4245" y="3036"/>
              <a:ext cx="2" cy="2"/>
            </a:xfrm>
            <a:custGeom>
              <a:avLst/>
              <a:gdLst>
                <a:gd name="T0" fmla="*/ 1 w 4"/>
                <a:gd name="T1" fmla="*/ 1 h 4"/>
                <a:gd name="T2" fmla="*/ 1 w 4"/>
                <a:gd name="T3" fmla="*/ 1 h 4"/>
                <a:gd name="T4" fmla="*/ 1 w 4"/>
                <a:gd name="T5" fmla="*/ 0 h 4"/>
                <a:gd name="T6" fmla="*/ 1 w 4"/>
                <a:gd name="T7" fmla="*/ 0 h 4"/>
                <a:gd name="T8" fmla="*/ 1 w 4"/>
                <a:gd name="T9" fmla="*/ 0 h 4"/>
                <a:gd name="T10" fmla="*/ 0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4" name="Freeform 624"/>
            <p:cNvSpPr>
              <a:spLocks/>
            </p:cNvSpPr>
            <p:nvPr/>
          </p:nvSpPr>
          <p:spPr bwMode="auto">
            <a:xfrm>
              <a:off x="4242" y="3037"/>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5" name="Freeform 625"/>
            <p:cNvSpPr>
              <a:spLocks/>
            </p:cNvSpPr>
            <p:nvPr/>
          </p:nvSpPr>
          <p:spPr bwMode="auto">
            <a:xfrm>
              <a:off x="4240" y="3038"/>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6" name="Freeform 626"/>
            <p:cNvSpPr>
              <a:spLocks/>
            </p:cNvSpPr>
            <p:nvPr/>
          </p:nvSpPr>
          <p:spPr bwMode="auto">
            <a:xfrm>
              <a:off x="4236" y="3040"/>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7" name="Freeform 627"/>
            <p:cNvSpPr>
              <a:spLocks/>
            </p:cNvSpPr>
            <p:nvPr/>
          </p:nvSpPr>
          <p:spPr bwMode="auto">
            <a:xfrm>
              <a:off x="4233" y="3040"/>
              <a:ext cx="2" cy="2"/>
            </a:xfrm>
            <a:custGeom>
              <a:avLst/>
              <a:gdLst>
                <a:gd name="T0" fmla="*/ 1 w 4"/>
                <a:gd name="T1" fmla="*/ 1 h 3"/>
                <a:gd name="T2" fmla="*/ 1 w 4"/>
                <a:gd name="T3" fmla="*/ 1 h 3"/>
                <a:gd name="T4" fmla="*/ 1 w 4"/>
                <a:gd name="T5" fmla="*/ 0 h 3"/>
                <a:gd name="T6" fmla="*/ 1 w 4"/>
                <a:gd name="T7" fmla="*/ 0 h 3"/>
                <a:gd name="T8" fmla="*/ 1 w 4"/>
                <a:gd name="T9" fmla="*/ 0 h 3"/>
                <a:gd name="T10" fmla="*/ 0 w 4"/>
                <a:gd name="T11" fmla="*/ 1 h 3"/>
                <a:gd name="T12" fmla="*/ 1 w 4"/>
                <a:gd name="T13" fmla="*/ 1 h 3"/>
                <a:gd name="T14" fmla="*/ 1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8" name="Freeform 628"/>
            <p:cNvSpPr>
              <a:spLocks/>
            </p:cNvSpPr>
            <p:nvPr/>
          </p:nvSpPr>
          <p:spPr bwMode="auto">
            <a:xfrm>
              <a:off x="4230" y="3041"/>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29" name="Freeform 629"/>
            <p:cNvSpPr>
              <a:spLocks/>
            </p:cNvSpPr>
            <p:nvPr/>
          </p:nvSpPr>
          <p:spPr bwMode="auto">
            <a:xfrm>
              <a:off x="4227" y="3043"/>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0" name="Freeform 630"/>
            <p:cNvSpPr>
              <a:spLocks/>
            </p:cNvSpPr>
            <p:nvPr/>
          </p:nvSpPr>
          <p:spPr bwMode="auto">
            <a:xfrm>
              <a:off x="4224" y="304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1" name="Freeform 631"/>
            <p:cNvSpPr>
              <a:spLocks/>
            </p:cNvSpPr>
            <p:nvPr/>
          </p:nvSpPr>
          <p:spPr bwMode="auto">
            <a:xfrm>
              <a:off x="4221" y="3045"/>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0 w 4"/>
                <a:gd name="T11" fmla="*/ 0 h 4"/>
                <a:gd name="T12" fmla="*/ 0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2" name="Freeform 632"/>
            <p:cNvSpPr>
              <a:spLocks/>
            </p:cNvSpPr>
            <p:nvPr/>
          </p:nvSpPr>
          <p:spPr bwMode="auto">
            <a:xfrm>
              <a:off x="4218" y="3046"/>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3" name="Freeform 633"/>
            <p:cNvSpPr>
              <a:spLocks/>
            </p:cNvSpPr>
            <p:nvPr/>
          </p:nvSpPr>
          <p:spPr bwMode="auto">
            <a:xfrm>
              <a:off x="4215" y="304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4" name="Freeform 634"/>
            <p:cNvSpPr>
              <a:spLocks/>
            </p:cNvSpPr>
            <p:nvPr/>
          </p:nvSpPr>
          <p:spPr bwMode="auto">
            <a:xfrm>
              <a:off x="4212" y="3048"/>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5" name="Freeform 635"/>
            <p:cNvSpPr>
              <a:spLocks/>
            </p:cNvSpPr>
            <p:nvPr/>
          </p:nvSpPr>
          <p:spPr bwMode="auto">
            <a:xfrm>
              <a:off x="4209" y="3049"/>
              <a:ext cx="2" cy="2"/>
            </a:xfrm>
            <a:custGeom>
              <a:avLst/>
              <a:gdLst>
                <a:gd name="T0" fmla="*/ 1 w 4"/>
                <a:gd name="T1" fmla="*/ 1 h 4"/>
                <a:gd name="T2" fmla="*/ 1 w 4"/>
                <a:gd name="T3" fmla="*/ 1 h 4"/>
                <a:gd name="T4" fmla="*/ 1 w 4"/>
                <a:gd name="T5" fmla="*/ 0 h 4"/>
                <a:gd name="T6" fmla="*/ 0 w 4"/>
                <a:gd name="T7" fmla="*/ 0 h 4"/>
                <a:gd name="T8" fmla="*/ 0 w 4"/>
                <a:gd name="T9" fmla="*/ 0 h 4"/>
                <a:gd name="T10" fmla="*/ 0 w 4"/>
                <a:gd name="T11" fmla="*/ 1 h 4"/>
                <a:gd name="T12" fmla="*/ 0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6" name="Freeform 636"/>
            <p:cNvSpPr>
              <a:spLocks/>
            </p:cNvSpPr>
            <p:nvPr/>
          </p:nvSpPr>
          <p:spPr bwMode="auto">
            <a:xfrm>
              <a:off x="4206" y="3050"/>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7" name="Freeform 637"/>
            <p:cNvSpPr>
              <a:spLocks/>
            </p:cNvSpPr>
            <p:nvPr/>
          </p:nvSpPr>
          <p:spPr bwMode="auto">
            <a:xfrm>
              <a:off x="4203" y="3052"/>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8" name="Freeform 638"/>
            <p:cNvSpPr>
              <a:spLocks/>
            </p:cNvSpPr>
            <p:nvPr/>
          </p:nvSpPr>
          <p:spPr bwMode="auto">
            <a:xfrm>
              <a:off x="4200" y="305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39" name="Freeform 639"/>
            <p:cNvSpPr>
              <a:spLocks/>
            </p:cNvSpPr>
            <p:nvPr/>
          </p:nvSpPr>
          <p:spPr bwMode="auto">
            <a:xfrm>
              <a:off x="4196" y="305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0" name="Freeform 640"/>
            <p:cNvSpPr>
              <a:spLocks/>
            </p:cNvSpPr>
            <p:nvPr/>
          </p:nvSpPr>
          <p:spPr bwMode="auto">
            <a:xfrm>
              <a:off x="4194" y="3054"/>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1" name="Freeform 641"/>
            <p:cNvSpPr>
              <a:spLocks/>
            </p:cNvSpPr>
            <p:nvPr/>
          </p:nvSpPr>
          <p:spPr bwMode="auto">
            <a:xfrm>
              <a:off x="4191" y="3056"/>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2" name="Freeform 642"/>
            <p:cNvSpPr>
              <a:spLocks/>
            </p:cNvSpPr>
            <p:nvPr/>
          </p:nvSpPr>
          <p:spPr bwMode="auto">
            <a:xfrm>
              <a:off x="4188" y="3057"/>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3" name="Freeform 643"/>
            <p:cNvSpPr>
              <a:spLocks/>
            </p:cNvSpPr>
            <p:nvPr/>
          </p:nvSpPr>
          <p:spPr bwMode="auto">
            <a:xfrm>
              <a:off x="4184" y="305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4" name="Freeform 644"/>
            <p:cNvSpPr>
              <a:spLocks/>
            </p:cNvSpPr>
            <p:nvPr/>
          </p:nvSpPr>
          <p:spPr bwMode="auto">
            <a:xfrm>
              <a:off x="4182" y="3059"/>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5" name="Freeform 645"/>
            <p:cNvSpPr>
              <a:spLocks/>
            </p:cNvSpPr>
            <p:nvPr/>
          </p:nvSpPr>
          <p:spPr bwMode="auto">
            <a:xfrm>
              <a:off x="4179" y="306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6" name="Freeform 646"/>
            <p:cNvSpPr>
              <a:spLocks/>
            </p:cNvSpPr>
            <p:nvPr/>
          </p:nvSpPr>
          <p:spPr bwMode="auto">
            <a:xfrm>
              <a:off x="4176" y="3061"/>
              <a:ext cx="1" cy="2"/>
            </a:xfrm>
            <a:custGeom>
              <a:avLst/>
              <a:gdLst>
                <a:gd name="T0" fmla="*/ 0 w 4"/>
                <a:gd name="T1" fmla="*/ 1 h 4"/>
                <a:gd name="T2" fmla="*/ 0 w 4"/>
                <a:gd name="T3" fmla="*/ 1 h 4"/>
                <a:gd name="T4" fmla="*/ 0 w 4"/>
                <a:gd name="T5" fmla="*/ 0 h 4"/>
                <a:gd name="T6" fmla="*/ 0 w 4"/>
                <a:gd name="T7" fmla="*/ 0 h 4"/>
                <a:gd name="T8" fmla="*/ 0 w 4"/>
                <a:gd name="T9" fmla="*/ 0 h 4"/>
                <a:gd name="T10" fmla="*/ 0 w 4"/>
                <a:gd name="T11" fmla="*/ 1 h 4"/>
                <a:gd name="T12" fmla="*/ 0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7" name="Freeform 647"/>
            <p:cNvSpPr>
              <a:spLocks/>
            </p:cNvSpPr>
            <p:nvPr/>
          </p:nvSpPr>
          <p:spPr bwMode="auto">
            <a:xfrm>
              <a:off x="4172" y="3062"/>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8" name="Freeform 648"/>
            <p:cNvSpPr>
              <a:spLocks/>
            </p:cNvSpPr>
            <p:nvPr/>
          </p:nvSpPr>
          <p:spPr bwMode="auto">
            <a:xfrm>
              <a:off x="4169" y="3064"/>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49" name="Freeform 649"/>
            <p:cNvSpPr>
              <a:spLocks/>
            </p:cNvSpPr>
            <p:nvPr/>
          </p:nvSpPr>
          <p:spPr bwMode="auto">
            <a:xfrm>
              <a:off x="4167" y="3065"/>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0" name="Freeform 650"/>
            <p:cNvSpPr>
              <a:spLocks/>
            </p:cNvSpPr>
            <p:nvPr/>
          </p:nvSpPr>
          <p:spPr bwMode="auto">
            <a:xfrm>
              <a:off x="4164" y="3066"/>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1" name="Freeform 651"/>
            <p:cNvSpPr>
              <a:spLocks/>
            </p:cNvSpPr>
            <p:nvPr/>
          </p:nvSpPr>
          <p:spPr bwMode="auto">
            <a:xfrm>
              <a:off x="4160" y="306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2" name="Freeform 652"/>
            <p:cNvSpPr>
              <a:spLocks/>
            </p:cNvSpPr>
            <p:nvPr/>
          </p:nvSpPr>
          <p:spPr bwMode="auto">
            <a:xfrm>
              <a:off x="4157" y="3068"/>
              <a:ext cx="2" cy="2"/>
            </a:xfrm>
            <a:custGeom>
              <a:avLst/>
              <a:gdLst>
                <a:gd name="T0" fmla="*/ 1 w 3"/>
                <a:gd name="T1" fmla="*/ 1 h 4"/>
                <a:gd name="T2" fmla="*/ 1 w 3"/>
                <a:gd name="T3" fmla="*/ 1 h 4"/>
                <a:gd name="T4" fmla="*/ 1 w 3"/>
                <a:gd name="T5" fmla="*/ 0 h 4"/>
                <a:gd name="T6" fmla="*/ 1 w 3"/>
                <a:gd name="T7" fmla="*/ 0 h 4"/>
                <a:gd name="T8" fmla="*/ 1 w 3"/>
                <a:gd name="T9" fmla="*/ 0 h 4"/>
                <a:gd name="T10" fmla="*/ 0 w 3"/>
                <a:gd name="T11" fmla="*/ 1 h 4"/>
                <a:gd name="T12" fmla="*/ 1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3" name="Freeform 653"/>
            <p:cNvSpPr>
              <a:spLocks/>
            </p:cNvSpPr>
            <p:nvPr/>
          </p:nvSpPr>
          <p:spPr bwMode="auto">
            <a:xfrm>
              <a:off x="4154" y="3069"/>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4" name="Freeform 654"/>
            <p:cNvSpPr>
              <a:spLocks/>
            </p:cNvSpPr>
            <p:nvPr/>
          </p:nvSpPr>
          <p:spPr bwMode="auto">
            <a:xfrm>
              <a:off x="4152" y="3070"/>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5" name="Freeform 655"/>
            <p:cNvSpPr>
              <a:spLocks/>
            </p:cNvSpPr>
            <p:nvPr/>
          </p:nvSpPr>
          <p:spPr bwMode="auto">
            <a:xfrm>
              <a:off x="4148" y="3071"/>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6" name="Freeform 656"/>
            <p:cNvSpPr>
              <a:spLocks/>
            </p:cNvSpPr>
            <p:nvPr/>
          </p:nvSpPr>
          <p:spPr bwMode="auto">
            <a:xfrm>
              <a:off x="4145" y="307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2"/>
                  </a:lnTo>
                  <a:lnTo>
                    <a:pt x="1" y="0"/>
                  </a:lnTo>
                  <a:lnTo>
                    <a:pt x="0" y="0"/>
                  </a:lnTo>
                  <a:lnTo>
                    <a:pt x="0" y="2"/>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7" name="Freeform 657"/>
            <p:cNvSpPr>
              <a:spLocks/>
            </p:cNvSpPr>
            <p:nvPr/>
          </p:nvSpPr>
          <p:spPr bwMode="auto">
            <a:xfrm>
              <a:off x="4142" y="307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8" name="Freeform 658"/>
            <p:cNvSpPr>
              <a:spLocks/>
            </p:cNvSpPr>
            <p:nvPr/>
          </p:nvSpPr>
          <p:spPr bwMode="auto">
            <a:xfrm>
              <a:off x="4139" y="3074"/>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59" name="Freeform 659"/>
            <p:cNvSpPr>
              <a:spLocks/>
            </p:cNvSpPr>
            <p:nvPr/>
          </p:nvSpPr>
          <p:spPr bwMode="auto">
            <a:xfrm>
              <a:off x="4136" y="3075"/>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4"/>
                  </a:moveTo>
                  <a:lnTo>
                    <a:pt x="3" y="2"/>
                  </a:lnTo>
                  <a:lnTo>
                    <a:pt x="2" y="0"/>
                  </a:lnTo>
                  <a:lnTo>
                    <a:pt x="0" y="0"/>
                  </a:lnTo>
                  <a:lnTo>
                    <a:pt x="0" y="2"/>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0" name="Freeform 660"/>
            <p:cNvSpPr>
              <a:spLocks/>
            </p:cNvSpPr>
            <p:nvPr/>
          </p:nvSpPr>
          <p:spPr bwMode="auto">
            <a:xfrm>
              <a:off x="4133" y="3077"/>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3" y="1"/>
                  </a:lnTo>
                  <a:lnTo>
                    <a:pt x="1" y="0"/>
                  </a:lnTo>
                  <a:lnTo>
                    <a:pt x="0" y="0"/>
                  </a:lnTo>
                  <a:lnTo>
                    <a:pt x="0" y="1"/>
                  </a:lnTo>
                  <a:lnTo>
                    <a:pt x="0"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1" name="Freeform 661"/>
            <p:cNvSpPr>
              <a:spLocks/>
            </p:cNvSpPr>
            <p:nvPr/>
          </p:nvSpPr>
          <p:spPr bwMode="auto">
            <a:xfrm>
              <a:off x="4130" y="3078"/>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2" name="Freeform 662"/>
            <p:cNvSpPr>
              <a:spLocks/>
            </p:cNvSpPr>
            <p:nvPr/>
          </p:nvSpPr>
          <p:spPr bwMode="auto">
            <a:xfrm>
              <a:off x="4127" y="3079"/>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3" name="Freeform 663"/>
            <p:cNvSpPr>
              <a:spLocks/>
            </p:cNvSpPr>
            <p:nvPr/>
          </p:nvSpPr>
          <p:spPr bwMode="auto">
            <a:xfrm>
              <a:off x="4124" y="3080"/>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1"/>
                  </a:lnTo>
                  <a:lnTo>
                    <a:pt x="4" y="0"/>
                  </a:lnTo>
                  <a:lnTo>
                    <a:pt x="2" y="0"/>
                  </a:lnTo>
                  <a:lnTo>
                    <a:pt x="0" y="1"/>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4" name="Freeform 664"/>
            <p:cNvSpPr>
              <a:spLocks/>
            </p:cNvSpPr>
            <p:nvPr/>
          </p:nvSpPr>
          <p:spPr bwMode="auto">
            <a:xfrm>
              <a:off x="4121" y="3081"/>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5" name="Freeform 665"/>
            <p:cNvSpPr>
              <a:spLocks/>
            </p:cNvSpPr>
            <p:nvPr/>
          </p:nvSpPr>
          <p:spPr bwMode="auto">
            <a:xfrm>
              <a:off x="4118" y="3082"/>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2"/>
                  </a:lnTo>
                  <a:lnTo>
                    <a:pt x="2" y="0"/>
                  </a:lnTo>
                  <a:lnTo>
                    <a:pt x="0" y="0"/>
                  </a:lnTo>
                  <a:lnTo>
                    <a:pt x="0" y="2"/>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6" name="Freeform 666"/>
            <p:cNvSpPr>
              <a:spLocks/>
            </p:cNvSpPr>
            <p:nvPr/>
          </p:nvSpPr>
          <p:spPr bwMode="auto">
            <a:xfrm>
              <a:off x="4115" y="3083"/>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1" y="0"/>
                  </a:lnTo>
                  <a:lnTo>
                    <a:pt x="0" y="1"/>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7" name="Freeform 667"/>
            <p:cNvSpPr>
              <a:spLocks/>
            </p:cNvSpPr>
            <p:nvPr/>
          </p:nvSpPr>
          <p:spPr bwMode="auto">
            <a:xfrm>
              <a:off x="4112" y="3085"/>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4" y="0"/>
                  </a:lnTo>
                  <a:lnTo>
                    <a:pt x="2" y="0"/>
                  </a:lnTo>
                  <a:lnTo>
                    <a:pt x="0" y="2"/>
                  </a:lnTo>
                  <a:lnTo>
                    <a:pt x="2" y="4"/>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8" name="Freeform 668"/>
            <p:cNvSpPr>
              <a:spLocks/>
            </p:cNvSpPr>
            <p:nvPr/>
          </p:nvSpPr>
          <p:spPr bwMode="auto">
            <a:xfrm>
              <a:off x="4109" y="3085"/>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2" y="0"/>
                  </a:lnTo>
                  <a:lnTo>
                    <a:pt x="0" y="2"/>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69" name="Freeform 669"/>
            <p:cNvSpPr>
              <a:spLocks/>
            </p:cNvSpPr>
            <p:nvPr/>
          </p:nvSpPr>
          <p:spPr bwMode="auto">
            <a:xfrm>
              <a:off x="4106" y="3086"/>
              <a:ext cx="2" cy="2"/>
            </a:xfrm>
            <a:custGeom>
              <a:avLst/>
              <a:gdLst>
                <a:gd name="T0" fmla="*/ 1 w 3"/>
                <a:gd name="T1" fmla="*/ 1 h 3"/>
                <a:gd name="T2" fmla="*/ 1 w 3"/>
                <a:gd name="T3" fmla="*/ 1 h 3"/>
                <a:gd name="T4" fmla="*/ 1 w 3"/>
                <a:gd name="T5" fmla="*/ 0 h 3"/>
                <a:gd name="T6" fmla="*/ 0 w 3"/>
                <a:gd name="T7" fmla="*/ 0 h 3"/>
                <a:gd name="T8" fmla="*/ 0 w 3"/>
                <a:gd name="T9" fmla="*/ 0 h 3"/>
                <a:gd name="T10" fmla="*/ 0 w 3"/>
                <a:gd name="T11" fmla="*/ 1 h 3"/>
                <a:gd name="T12" fmla="*/ 0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3"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0" name="Freeform 670"/>
            <p:cNvSpPr>
              <a:spLocks/>
            </p:cNvSpPr>
            <p:nvPr/>
          </p:nvSpPr>
          <p:spPr bwMode="auto">
            <a:xfrm>
              <a:off x="4103" y="3087"/>
              <a:ext cx="2" cy="2"/>
            </a:xfrm>
            <a:custGeom>
              <a:avLst/>
              <a:gdLst>
                <a:gd name="T0" fmla="*/ 1 w 3"/>
                <a:gd name="T1" fmla="*/ 1 h 4"/>
                <a:gd name="T2" fmla="*/ 1 w 3"/>
                <a:gd name="T3" fmla="*/ 1 h 4"/>
                <a:gd name="T4" fmla="*/ 1 w 3"/>
                <a:gd name="T5" fmla="*/ 0 h 4"/>
                <a:gd name="T6" fmla="*/ 0 w 3"/>
                <a:gd name="T7" fmla="*/ 0 h 4"/>
                <a:gd name="T8" fmla="*/ 0 w 3"/>
                <a:gd name="T9" fmla="*/ 0 h 4"/>
                <a:gd name="T10" fmla="*/ 0 w 3"/>
                <a:gd name="T11" fmla="*/ 1 h 4"/>
                <a:gd name="T12" fmla="*/ 0 w 3"/>
                <a:gd name="T13" fmla="*/ 1 h 4"/>
                <a:gd name="T14" fmla="*/ 1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1" name="Freeform 671"/>
            <p:cNvSpPr>
              <a:spLocks/>
            </p:cNvSpPr>
            <p:nvPr/>
          </p:nvSpPr>
          <p:spPr bwMode="auto">
            <a:xfrm>
              <a:off x="4100" y="3089"/>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4" y="2"/>
                  </a:lnTo>
                  <a:lnTo>
                    <a:pt x="4" y="0"/>
                  </a:lnTo>
                  <a:lnTo>
                    <a:pt x="2" y="0"/>
                  </a:lnTo>
                  <a:lnTo>
                    <a:pt x="0" y="2"/>
                  </a:lnTo>
                  <a:lnTo>
                    <a:pt x="2" y="3"/>
                  </a:lnTo>
                  <a:lnTo>
                    <a:pt x="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2" name="Freeform 672"/>
            <p:cNvSpPr>
              <a:spLocks/>
            </p:cNvSpPr>
            <p:nvPr/>
          </p:nvSpPr>
          <p:spPr bwMode="auto">
            <a:xfrm>
              <a:off x="4097" y="3090"/>
              <a:ext cx="1" cy="2"/>
            </a:xfrm>
            <a:custGeom>
              <a:avLst/>
              <a:gdLst>
                <a:gd name="T0" fmla="*/ 0 w 3"/>
                <a:gd name="T1" fmla="*/ 1 h 3"/>
                <a:gd name="T2" fmla="*/ 0 w 3"/>
                <a:gd name="T3" fmla="*/ 1 h 3"/>
                <a:gd name="T4" fmla="*/ 0 w 3"/>
                <a:gd name="T5" fmla="*/ 0 h 3"/>
                <a:gd name="T6" fmla="*/ 0 w 3"/>
                <a:gd name="T7" fmla="*/ 0 h 3"/>
                <a:gd name="T8" fmla="*/ 0 w 3"/>
                <a:gd name="T9" fmla="*/ 0 h 3"/>
                <a:gd name="T10" fmla="*/ 0 w 3"/>
                <a:gd name="T11" fmla="*/ 1 h 3"/>
                <a:gd name="T12" fmla="*/ 0 w 3"/>
                <a:gd name="T13" fmla="*/ 1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1"/>
                  </a:lnTo>
                  <a:lnTo>
                    <a:pt x="3" y="0"/>
                  </a:lnTo>
                  <a:lnTo>
                    <a:pt x="2" y="0"/>
                  </a:lnTo>
                  <a:lnTo>
                    <a:pt x="0" y="1"/>
                  </a:lnTo>
                  <a:lnTo>
                    <a:pt x="2"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3" name="Freeform 673"/>
            <p:cNvSpPr>
              <a:spLocks/>
            </p:cNvSpPr>
            <p:nvPr/>
          </p:nvSpPr>
          <p:spPr bwMode="auto">
            <a:xfrm>
              <a:off x="4093" y="3091"/>
              <a:ext cx="2" cy="1"/>
            </a:xfrm>
            <a:custGeom>
              <a:avLst/>
              <a:gdLst>
                <a:gd name="T0" fmla="*/ 1 w 3"/>
                <a:gd name="T1" fmla="*/ 0 h 4"/>
                <a:gd name="T2" fmla="*/ 1 w 3"/>
                <a:gd name="T3" fmla="*/ 0 h 4"/>
                <a:gd name="T4" fmla="*/ 1 w 3"/>
                <a:gd name="T5" fmla="*/ 0 h 4"/>
                <a:gd name="T6" fmla="*/ 1 w 3"/>
                <a:gd name="T7" fmla="*/ 0 h 4"/>
                <a:gd name="T8" fmla="*/ 1 w 3"/>
                <a:gd name="T9" fmla="*/ 0 h 4"/>
                <a:gd name="T10" fmla="*/ 0 w 3"/>
                <a:gd name="T11" fmla="*/ 0 h 4"/>
                <a:gd name="T12" fmla="*/ 1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1" y="0"/>
                  </a:lnTo>
                  <a:lnTo>
                    <a:pt x="0" y="2"/>
                  </a:lnTo>
                  <a:lnTo>
                    <a:pt x="1"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4" name="Freeform 674"/>
            <p:cNvSpPr>
              <a:spLocks/>
            </p:cNvSpPr>
            <p:nvPr/>
          </p:nvSpPr>
          <p:spPr bwMode="auto">
            <a:xfrm>
              <a:off x="4091" y="3092"/>
              <a:ext cx="2" cy="1"/>
            </a:xfrm>
            <a:custGeom>
              <a:avLst/>
              <a:gdLst>
                <a:gd name="T0" fmla="*/ 1 w 3"/>
                <a:gd name="T1" fmla="*/ 0 h 4"/>
                <a:gd name="T2" fmla="*/ 1 w 3"/>
                <a:gd name="T3" fmla="*/ 0 h 4"/>
                <a:gd name="T4" fmla="*/ 1 w 3"/>
                <a:gd name="T5" fmla="*/ 0 h 4"/>
                <a:gd name="T6" fmla="*/ 0 w 3"/>
                <a:gd name="T7" fmla="*/ 0 h 4"/>
                <a:gd name="T8" fmla="*/ 0 w 3"/>
                <a:gd name="T9" fmla="*/ 0 h 4"/>
                <a:gd name="T10" fmla="*/ 0 w 3"/>
                <a:gd name="T11" fmla="*/ 0 h 4"/>
                <a:gd name="T12" fmla="*/ 0 w 3"/>
                <a:gd name="T13" fmla="*/ 0 h 4"/>
                <a:gd name="T14" fmla="*/ 1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4"/>
                  </a:moveTo>
                  <a:lnTo>
                    <a:pt x="3" y="2"/>
                  </a:lnTo>
                  <a:lnTo>
                    <a:pt x="1" y="0"/>
                  </a:lnTo>
                  <a:lnTo>
                    <a:pt x="0" y="0"/>
                  </a:lnTo>
                  <a:lnTo>
                    <a:pt x="0" y="2"/>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5" name="Freeform 675"/>
            <p:cNvSpPr>
              <a:spLocks/>
            </p:cNvSpPr>
            <p:nvPr/>
          </p:nvSpPr>
          <p:spPr bwMode="auto">
            <a:xfrm>
              <a:off x="4088" y="3093"/>
              <a:ext cx="1" cy="2"/>
            </a:xfrm>
            <a:custGeom>
              <a:avLst/>
              <a:gdLst>
                <a:gd name="T0" fmla="*/ 0 w 4"/>
                <a:gd name="T1" fmla="*/ 1 h 3"/>
                <a:gd name="T2" fmla="*/ 0 w 4"/>
                <a:gd name="T3" fmla="*/ 1 h 3"/>
                <a:gd name="T4" fmla="*/ 0 w 4"/>
                <a:gd name="T5" fmla="*/ 0 h 3"/>
                <a:gd name="T6" fmla="*/ 0 w 4"/>
                <a:gd name="T7" fmla="*/ 0 h 3"/>
                <a:gd name="T8" fmla="*/ 0 w 4"/>
                <a:gd name="T9" fmla="*/ 0 h 3"/>
                <a:gd name="T10" fmla="*/ 0 w 4"/>
                <a:gd name="T11" fmla="*/ 1 h 3"/>
                <a:gd name="T12" fmla="*/ 0 w 4"/>
                <a:gd name="T13" fmla="*/ 1 h 3"/>
                <a:gd name="T14" fmla="*/ 0 w 4"/>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3"/>
                  </a:moveTo>
                  <a:lnTo>
                    <a:pt x="4" y="1"/>
                  </a:lnTo>
                  <a:lnTo>
                    <a:pt x="2" y="0"/>
                  </a:lnTo>
                  <a:lnTo>
                    <a:pt x="0" y="0"/>
                  </a:lnTo>
                  <a:lnTo>
                    <a:pt x="0" y="1"/>
                  </a:lnTo>
                  <a:lnTo>
                    <a:pt x="0" y="3"/>
                  </a:ln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6" name="Freeform 676"/>
            <p:cNvSpPr>
              <a:spLocks/>
            </p:cNvSpPr>
            <p:nvPr/>
          </p:nvSpPr>
          <p:spPr bwMode="auto">
            <a:xfrm>
              <a:off x="4085" y="3094"/>
              <a:ext cx="1" cy="2"/>
            </a:xfrm>
            <a:custGeom>
              <a:avLst/>
              <a:gdLst>
                <a:gd name="T0" fmla="*/ 0 w 3"/>
                <a:gd name="T1" fmla="*/ 1 h 4"/>
                <a:gd name="T2" fmla="*/ 0 w 3"/>
                <a:gd name="T3" fmla="*/ 1 h 4"/>
                <a:gd name="T4" fmla="*/ 0 w 3"/>
                <a:gd name="T5" fmla="*/ 0 h 4"/>
                <a:gd name="T6" fmla="*/ 0 w 3"/>
                <a:gd name="T7" fmla="*/ 0 h 4"/>
                <a:gd name="T8" fmla="*/ 0 w 3"/>
                <a:gd name="T9" fmla="*/ 0 h 4"/>
                <a:gd name="T10" fmla="*/ 0 w 3"/>
                <a:gd name="T11" fmla="*/ 1 h 4"/>
                <a:gd name="T12" fmla="*/ 0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2"/>
                  </a:lnTo>
                  <a:lnTo>
                    <a:pt x="3" y="0"/>
                  </a:lnTo>
                  <a:lnTo>
                    <a:pt x="2" y="0"/>
                  </a:lnTo>
                  <a:lnTo>
                    <a:pt x="0" y="2"/>
                  </a:lnTo>
                  <a:lnTo>
                    <a:pt x="2" y="4"/>
                  </a:lnTo>
                  <a:lnTo>
                    <a:pt x="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777" name="Freeform 677"/>
            <p:cNvSpPr>
              <a:spLocks/>
            </p:cNvSpPr>
            <p:nvPr/>
          </p:nvSpPr>
          <p:spPr bwMode="auto">
            <a:xfrm>
              <a:off x="4081" y="3095"/>
              <a:ext cx="2" cy="2"/>
            </a:xfrm>
            <a:custGeom>
              <a:avLst/>
              <a:gdLst>
                <a:gd name="T0" fmla="*/ 1 w 3"/>
                <a:gd name="T1" fmla="*/ 1 h 3"/>
                <a:gd name="T2" fmla="*/ 1 w 3"/>
                <a:gd name="T3" fmla="*/ 1 h 3"/>
                <a:gd name="T4" fmla="*/ 1 w 3"/>
                <a:gd name="T5" fmla="*/ 0 h 3"/>
                <a:gd name="T6" fmla="*/ 1 w 3"/>
                <a:gd name="T7" fmla="*/ 0 h 3"/>
                <a:gd name="T8" fmla="*/ 1 w 3"/>
                <a:gd name="T9" fmla="*/ 0 h 3"/>
                <a:gd name="T10" fmla="*/ 0 w 3"/>
                <a:gd name="T11" fmla="*/ 1 h 3"/>
                <a:gd name="T12" fmla="*/ 1 w 3"/>
                <a:gd name="T13" fmla="*/ 1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2"/>
                  </a:lnTo>
                  <a:lnTo>
                    <a:pt x="3" y="0"/>
                  </a:lnTo>
                  <a:lnTo>
                    <a:pt x="1" y="0"/>
                  </a:lnTo>
                  <a:lnTo>
                    <a:pt x="0" y="2"/>
                  </a:lnTo>
                  <a:lnTo>
                    <a:pt x="1" y="3"/>
                  </a:ln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6" name="Group 678"/>
          <p:cNvGrpSpPr>
            <a:grpSpLocks/>
          </p:cNvGrpSpPr>
          <p:nvPr/>
        </p:nvGrpSpPr>
        <p:grpSpPr bwMode="auto">
          <a:xfrm>
            <a:off x="1377950" y="1852613"/>
            <a:ext cx="303213" cy="80962"/>
            <a:chOff x="868" y="1167"/>
            <a:chExt cx="191" cy="51"/>
          </a:xfrm>
        </p:grpSpPr>
        <p:sp>
          <p:nvSpPr>
            <p:cNvPr id="750690" name="Rectangle 679"/>
            <p:cNvSpPr>
              <a:spLocks noChangeArrowheads="1"/>
            </p:cNvSpPr>
            <p:nvPr/>
          </p:nvSpPr>
          <p:spPr bwMode="auto">
            <a:xfrm>
              <a:off x="868" y="1185"/>
              <a:ext cx="80" cy="1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91" name="Freeform 680"/>
            <p:cNvSpPr>
              <a:spLocks/>
            </p:cNvSpPr>
            <p:nvPr/>
          </p:nvSpPr>
          <p:spPr bwMode="auto">
            <a:xfrm>
              <a:off x="947" y="1167"/>
              <a:ext cx="112" cy="51"/>
            </a:xfrm>
            <a:custGeom>
              <a:avLst/>
              <a:gdLst>
                <a:gd name="T0" fmla="*/ 0 w 226"/>
                <a:gd name="T1" fmla="*/ 1 h 102"/>
                <a:gd name="T2" fmla="*/ 0 w 226"/>
                <a:gd name="T3" fmla="*/ 1 h 102"/>
                <a:gd name="T4" fmla="*/ 0 w 226"/>
                <a:gd name="T5" fmla="*/ 0 h 102"/>
                <a:gd name="T6" fmla="*/ 0 w 226"/>
                <a:gd name="T7" fmla="*/ 1 h 102"/>
                <a:gd name="T8" fmla="*/ 0 60000 65536"/>
                <a:gd name="T9" fmla="*/ 0 60000 65536"/>
                <a:gd name="T10" fmla="*/ 0 60000 65536"/>
                <a:gd name="T11" fmla="*/ 0 60000 65536"/>
                <a:gd name="T12" fmla="*/ 0 w 226"/>
                <a:gd name="T13" fmla="*/ 0 h 102"/>
                <a:gd name="T14" fmla="*/ 226 w 226"/>
                <a:gd name="T15" fmla="*/ 102 h 102"/>
              </a:gdLst>
              <a:ahLst/>
              <a:cxnLst>
                <a:cxn ang="T8">
                  <a:pos x="T0" y="T1"/>
                </a:cxn>
                <a:cxn ang="T9">
                  <a:pos x="T2" y="T3"/>
                </a:cxn>
                <a:cxn ang="T10">
                  <a:pos x="T4" y="T5"/>
                </a:cxn>
                <a:cxn ang="T11">
                  <a:pos x="T6" y="T7"/>
                </a:cxn>
              </a:cxnLst>
              <a:rect l="T12" t="T13" r="T14" b="T15"/>
              <a:pathLst>
                <a:path w="226" h="102">
                  <a:moveTo>
                    <a:pt x="0" y="102"/>
                  </a:moveTo>
                  <a:lnTo>
                    <a:pt x="226" y="52"/>
                  </a:lnTo>
                  <a:lnTo>
                    <a:pt x="0" y="0"/>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7" name="Group 681"/>
          <p:cNvGrpSpPr>
            <a:grpSpLocks/>
          </p:cNvGrpSpPr>
          <p:nvPr/>
        </p:nvGrpSpPr>
        <p:grpSpPr bwMode="auto">
          <a:xfrm>
            <a:off x="2214563" y="2914650"/>
            <a:ext cx="609600" cy="80963"/>
            <a:chOff x="1395" y="1836"/>
            <a:chExt cx="384" cy="51"/>
          </a:xfrm>
        </p:grpSpPr>
        <p:sp>
          <p:nvSpPr>
            <p:cNvPr id="750688" name="Freeform 682"/>
            <p:cNvSpPr>
              <a:spLocks/>
            </p:cNvSpPr>
            <p:nvPr/>
          </p:nvSpPr>
          <p:spPr bwMode="auto">
            <a:xfrm>
              <a:off x="1395" y="1853"/>
              <a:ext cx="273" cy="16"/>
            </a:xfrm>
            <a:custGeom>
              <a:avLst/>
              <a:gdLst>
                <a:gd name="T0" fmla="*/ 0 w 545"/>
                <a:gd name="T1" fmla="*/ 0 h 31"/>
                <a:gd name="T2" fmla="*/ 0 w 545"/>
                <a:gd name="T3" fmla="*/ 1 h 31"/>
                <a:gd name="T4" fmla="*/ 1 w 545"/>
                <a:gd name="T5" fmla="*/ 1 h 31"/>
                <a:gd name="T6" fmla="*/ 1 w 545"/>
                <a:gd name="T7" fmla="*/ 1 h 31"/>
                <a:gd name="T8" fmla="*/ 0 w 545"/>
                <a:gd name="T9" fmla="*/ 0 h 31"/>
                <a:gd name="T10" fmla="*/ 0 60000 65536"/>
                <a:gd name="T11" fmla="*/ 0 60000 65536"/>
                <a:gd name="T12" fmla="*/ 0 60000 65536"/>
                <a:gd name="T13" fmla="*/ 0 60000 65536"/>
                <a:gd name="T14" fmla="*/ 0 60000 65536"/>
                <a:gd name="T15" fmla="*/ 0 w 545"/>
                <a:gd name="T16" fmla="*/ 0 h 31"/>
                <a:gd name="T17" fmla="*/ 545 w 545"/>
                <a:gd name="T18" fmla="*/ 31 h 31"/>
              </a:gdLst>
              <a:ahLst/>
              <a:cxnLst>
                <a:cxn ang="T10">
                  <a:pos x="T0" y="T1"/>
                </a:cxn>
                <a:cxn ang="T11">
                  <a:pos x="T2" y="T3"/>
                </a:cxn>
                <a:cxn ang="T12">
                  <a:pos x="T4" y="T5"/>
                </a:cxn>
                <a:cxn ang="T13">
                  <a:pos x="T6" y="T7"/>
                </a:cxn>
                <a:cxn ang="T14">
                  <a:pos x="T8" y="T9"/>
                </a:cxn>
              </a:cxnLst>
              <a:rect l="T15" t="T16" r="T17" b="T18"/>
              <a:pathLst>
                <a:path w="545" h="31">
                  <a:moveTo>
                    <a:pt x="0" y="0"/>
                  </a:moveTo>
                  <a:lnTo>
                    <a:pt x="0" y="30"/>
                  </a:lnTo>
                  <a:lnTo>
                    <a:pt x="545" y="31"/>
                  </a:lnTo>
                  <a:lnTo>
                    <a:pt x="545"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89" name="Freeform 683"/>
            <p:cNvSpPr>
              <a:spLocks/>
            </p:cNvSpPr>
            <p:nvPr/>
          </p:nvSpPr>
          <p:spPr bwMode="auto">
            <a:xfrm>
              <a:off x="1666" y="1836"/>
              <a:ext cx="113" cy="51"/>
            </a:xfrm>
            <a:custGeom>
              <a:avLst/>
              <a:gdLst>
                <a:gd name="T0" fmla="*/ 0 w 225"/>
                <a:gd name="T1" fmla="*/ 1 h 102"/>
                <a:gd name="T2" fmla="*/ 1 w 225"/>
                <a:gd name="T3" fmla="*/ 1 h 102"/>
                <a:gd name="T4" fmla="*/ 0 w 225"/>
                <a:gd name="T5" fmla="*/ 0 h 102"/>
                <a:gd name="T6" fmla="*/ 0 w 225"/>
                <a:gd name="T7" fmla="*/ 1 h 102"/>
                <a:gd name="T8" fmla="*/ 0 60000 65536"/>
                <a:gd name="T9" fmla="*/ 0 60000 65536"/>
                <a:gd name="T10" fmla="*/ 0 60000 65536"/>
                <a:gd name="T11" fmla="*/ 0 60000 65536"/>
                <a:gd name="T12" fmla="*/ 0 w 225"/>
                <a:gd name="T13" fmla="*/ 0 h 102"/>
                <a:gd name="T14" fmla="*/ 225 w 225"/>
                <a:gd name="T15" fmla="*/ 102 h 102"/>
              </a:gdLst>
              <a:ahLst/>
              <a:cxnLst>
                <a:cxn ang="T8">
                  <a:pos x="T0" y="T1"/>
                </a:cxn>
                <a:cxn ang="T9">
                  <a:pos x="T2" y="T3"/>
                </a:cxn>
                <a:cxn ang="T10">
                  <a:pos x="T4" y="T5"/>
                </a:cxn>
                <a:cxn ang="T11">
                  <a:pos x="T6" y="T7"/>
                </a:cxn>
              </a:cxnLst>
              <a:rect l="T12" t="T13" r="T14" b="T15"/>
              <a:pathLst>
                <a:path w="225" h="102">
                  <a:moveTo>
                    <a:pt x="0" y="102"/>
                  </a:moveTo>
                  <a:lnTo>
                    <a:pt x="225" y="50"/>
                  </a:lnTo>
                  <a:lnTo>
                    <a:pt x="0" y="0"/>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8" name="Group 684"/>
          <p:cNvGrpSpPr>
            <a:grpSpLocks/>
          </p:cNvGrpSpPr>
          <p:nvPr/>
        </p:nvGrpSpPr>
        <p:grpSpPr bwMode="auto">
          <a:xfrm>
            <a:off x="5564188" y="2914650"/>
            <a:ext cx="533400" cy="80963"/>
            <a:chOff x="3505" y="1836"/>
            <a:chExt cx="336" cy="51"/>
          </a:xfrm>
        </p:grpSpPr>
        <p:sp>
          <p:nvSpPr>
            <p:cNvPr id="750686" name="Freeform 685"/>
            <p:cNvSpPr>
              <a:spLocks/>
            </p:cNvSpPr>
            <p:nvPr/>
          </p:nvSpPr>
          <p:spPr bwMode="auto">
            <a:xfrm>
              <a:off x="3505" y="1853"/>
              <a:ext cx="225" cy="16"/>
            </a:xfrm>
            <a:custGeom>
              <a:avLst/>
              <a:gdLst>
                <a:gd name="T0" fmla="*/ 0 w 449"/>
                <a:gd name="T1" fmla="*/ 0 h 31"/>
                <a:gd name="T2" fmla="*/ 0 w 449"/>
                <a:gd name="T3" fmla="*/ 1 h 31"/>
                <a:gd name="T4" fmla="*/ 1 w 449"/>
                <a:gd name="T5" fmla="*/ 1 h 31"/>
                <a:gd name="T6" fmla="*/ 1 w 449"/>
                <a:gd name="T7" fmla="*/ 1 h 31"/>
                <a:gd name="T8" fmla="*/ 0 w 449"/>
                <a:gd name="T9" fmla="*/ 0 h 31"/>
                <a:gd name="T10" fmla="*/ 0 60000 65536"/>
                <a:gd name="T11" fmla="*/ 0 60000 65536"/>
                <a:gd name="T12" fmla="*/ 0 60000 65536"/>
                <a:gd name="T13" fmla="*/ 0 60000 65536"/>
                <a:gd name="T14" fmla="*/ 0 60000 65536"/>
                <a:gd name="T15" fmla="*/ 0 w 449"/>
                <a:gd name="T16" fmla="*/ 0 h 31"/>
                <a:gd name="T17" fmla="*/ 449 w 449"/>
                <a:gd name="T18" fmla="*/ 31 h 31"/>
              </a:gdLst>
              <a:ahLst/>
              <a:cxnLst>
                <a:cxn ang="T10">
                  <a:pos x="T0" y="T1"/>
                </a:cxn>
                <a:cxn ang="T11">
                  <a:pos x="T2" y="T3"/>
                </a:cxn>
                <a:cxn ang="T12">
                  <a:pos x="T4" y="T5"/>
                </a:cxn>
                <a:cxn ang="T13">
                  <a:pos x="T6" y="T7"/>
                </a:cxn>
                <a:cxn ang="T14">
                  <a:pos x="T8" y="T9"/>
                </a:cxn>
              </a:cxnLst>
              <a:rect l="T15" t="T16" r="T17" b="T18"/>
              <a:pathLst>
                <a:path w="449" h="31">
                  <a:moveTo>
                    <a:pt x="0" y="0"/>
                  </a:moveTo>
                  <a:lnTo>
                    <a:pt x="0" y="30"/>
                  </a:lnTo>
                  <a:lnTo>
                    <a:pt x="449" y="31"/>
                  </a:lnTo>
                  <a:lnTo>
                    <a:pt x="449"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87" name="Freeform 686"/>
            <p:cNvSpPr>
              <a:spLocks/>
            </p:cNvSpPr>
            <p:nvPr/>
          </p:nvSpPr>
          <p:spPr bwMode="auto">
            <a:xfrm>
              <a:off x="3728" y="1836"/>
              <a:ext cx="113" cy="51"/>
            </a:xfrm>
            <a:custGeom>
              <a:avLst/>
              <a:gdLst>
                <a:gd name="T0" fmla="*/ 0 w 226"/>
                <a:gd name="T1" fmla="*/ 1 h 102"/>
                <a:gd name="T2" fmla="*/ 1 w 226"/>
                <a:gd name="T3" fmla="*/ 1 h 102"/>
                <a:gd name="T4" fmla="*/ 0 w 226"/>
                <a:gd name="T5" fmla="*/ 0 h 102"/>
                <a:gd name="T6" fmla="*/ 0 w 226"/>
                <a:gd name="T7" fmla="*/ 1 h 102"/>
                <a:gd name="T8" fmla="*/ 0 60000 65536"/>
                <a:gd name="T9" fmla="*/ 0 60000 65536"/>
                <a:gd name="T10" fmla="*/ 0 60000 65536"/>
                <a:gd name="T11" fmla="*/ 0 60000 65536"/>
                <a:gd name="T12" fmla="*/ 0 w 226"/>
                <a:gd name="T13" fmla="*/ 0 h 102"/>
                <a:gd name="T14" fmla="*/ 226 w 226"/>
                <a:gd name="T15" fmla="*/ 102 h 102"/>
              </a:gdLst>
              <a:ahLst/>
              <a:cxnLst>
                <a:cxn ang="T8">
                  <a:pos x="T0" y="T1"/>
                </a:cxn>
                <a:cxn ang="T9">
                  <a:pos x="T2" y="T3"/>
                </a:cxn>
                <a:cxn ang="T10">
                  <a:pos x="T4" y="T5"/>
                </a:cxn>
                <a:cxn ang="T11">
                  <a:pos x="T6" y="T7"/>
                </a:cxn>
              </a:cxnLst>
              <a:rect l="T12" t="T13" r="T14" b="T15"/>
              <a:pathLst>
                <a:path w="226" h="102">
                  <a:moveTo>
                    <a:pt x="0" y="102"/>
                  </a:moveTo>
                  <a:lnTo>
                    <a:pt x="226" y="50"/>
                  </a:lnTo>
                  <a:lnTo>
                    <a:pt x="0" y="0"/>
                  </a:lnTo>
                  <a:lnTo>
                    <a:pt x="0" y="1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59" name="Group 687"/>
          <p:cNvGrpSpPr>
            <a:grpSpLocks/>
          </p:cNvGrpSpPr>
          <p:nvPr/>
        </p:nvGrpSpPr>
        <p:grpSpPr bwMode="auto">
          <a:xfrm>
            <a:off x="4422775" y="4054475"/>
            <a:ext cx="760413" cy="80963"/>
            <a:chOff x="2786" y="2554"/>
            <a:chExt cx="479" cy="51"/>
          </a:xfrm>
        </p:grpSpPr>
        <p:sp>
          <p:nvSpPr>
            <p:cNvPr id="750684" name="Rectangle 688"/>
            <p:cNvSpPr>
              <a:spLocks noChangeArrowheads="1"/>
            </p:cNvSpPr>
            <p:nvPr/>
          </p:nvSpPr>
          <p:spPr bwMode="auto">
            <a:xfrm>
              <a:off x="2786" y="2572"/>
              <a:ext cx="368" cy="1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85" name="Freeform 689"/>
            <p:cNvSpPr>
              <a:spLocks/>
            </p:cNvSpPr>
            <p:nvPr/>
          </p:nvSpPr>
          <p:spPr bwMode="auto">
            <a:xfrm>
              <a:off x="3153" y="2554"/>
              <a:ext cx="112" cy="51"/>
            </a:xfrm>
            <a:custGeom>
              <a:avLst/>
              <a:gdLst>
                <a:gd name="T0" fmla="*/ 0 w 226"/>
                <a:gd name="T1" fmla="*/ 0 h 103"/>
                <a:gd name="T2" fmla="*/ 0 w 226"/>
                <a:gd name="T3" fmla="*/ 0 h 103"/>
                <a:gd name="T4" fmla="*/ 0 w 226"/>
                <a:gd name="T5" fmla="*/ 0 h 103"/>
                <a:gd name="T6" fmla="*/ 0 w 226"/>
                <a:gd name="T7" fmla="*/ 0 h 103"/>
                <a:gd name="T8" fmla="*/ 0 60000 65536"/>
                <a:gd name="T9" fmla="*/ 0 60000 65536"/>
                <a:gd name="T10" fmla="*/ 0 60000 65536"/>
                <a:gd name="T11" fmla="*/ 0 60000 65536"/>
                <a:gd name="T12" fmla="*/ 0 w 226"/>
                <a:gd name="T13" fmla="*/ 0 h 103"/>
                <a:gd name="T14" fmla="*/ 226 w 226"/>
                <a:gd name="T15" fmla="*/ 103 h 103"/>
              </a:gdLst>
              <a:ahLst/>
              <a:cxnLst>
                <a:cxn ang="T8">
                  <a:pos x="T0" y="T1"/>
                </a:cxn>
                <a:cxn ang="T9">
                  <a:pos x="T2" y="T3"/>
                </a:cxn>
                <a:cxn ang="T10">
                  <a:pos x="T4" y="T5"/>
                </a:cxn>
                <a:cxn ang="T11">
                  <a:pos x="T6" y="T7"/>
                </a:cxn>
              </a:cxnLst>
              <a:rect l="T12" t="T13" r="T14" b="T15"/>
              <a:pathLst>
                <a:path w="226" h="103">
                  <a:moveTo>
                    <a:pt x="0" y="103"/>
                  </a:moveTo>
                  <a:lnTo>
                    <a:pt x="226" y="51"/>
                  </a:lnTo>
                  <a:lnTo>
                    <a:pt x="0" y="0"/>
                  </a:lnTo>
                  <a:lnTo>
                    <a:pt x="0"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60" name="Group 690"/>
          <p:cNvGrpSpPr>
            <a:grpSpLocks/>
          </p:cNvGrpSpPr>
          <p:nvPr/>
        </p:nvGrpSpPr>
        <p:grpSpPr bwMode="auto">
          <a:xfrm>
            <a:off x="5106988" y="5278438"/>
            <a:ext cx="685800" cy="80962"/>
            <a:chOff x="3217" y="3325"/>
            <a:chExt cx="432" cy="51"/>
          </a:xfrm>
        </p:grpSpPr>
        <p:sp>
          <p:nvSpPr>
            <p:cNvPr id="750682" name="Rectangle 691"/>
            <p:cNvSpPr>
              <a:spLocks noChangeArrowheads="1"/>
            </p:cNvSpPr>
            <p:nvPr/>
          </p:nvSpPr>
          <p:spPr bwMode="auto">
            <a:xfrm>
              <a:off x="3217" y="3343"/>
              <a:ext cx="321" cy="1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83" name="Freeform 692"/>
            <p:cNvSpPr>
              <a:spLocks/>
            </p:cNvSpPr>
            <p:nvPr/>
          </p:nvSpPr>
          <p:spPr bwMode="auto">
            <a:xfrm>
              <a:off x="3536" y="3325"/>
              <a:ext cx="113" cy="51"/>
            </a:xfrm>
            <a:custGeom>
              <a:avLst/>
              <a:gdLst>
                <a:gd name="T0" fmla="*/ 0 w 225"/>
                <a:gd name="T1" fmla="*/ 0 h 103"/>
                <a:gd name="T2" fmla="*/ 1 w 225"/>
                <a:gd name="T3" fmla="*/ 0 h 103"/>
                <a:gd name="T4" fmla="*/ 0 w 225"/>
                <a:gd name="T5" fmla="*/ 0 h 103"/>
                <a:gd name="T6" fmla="*/ 0 w 225"/>
                <a:gd name="T7" fmla="*/ 0 h 103"/>
                <a:gd name="T8" fmla="*/ 0 60000 65536"/>
                <a:gd name="T9" fmla="*/ 0 60000 65536"/>
                <a:gd name="T10" fmla="*/ 0 60000 65536"/>
                <a:gd name="T11" fmla="*/ 0 60000 65536"/>
                <a:gd name="T12" fmla="*/ 0 w 225"/>
                <a:gd name="T13" fmla="*/ 0 h 103"/>
                <a:gd name="T14" fmla="*/ 225 w 225"/>
                <a:gd name="T15" fmla="*/ 103 h 103"/>
              </a:gdLst>
              <a:ahLst/>
              <a:cxnLst>
                <a:cxn ang="T8">
                  <a:pos x="T0" y="T1"/>
                </a:cxn>
                <a:cxn ang="T9">
                  <a:pos x="T2" y="T3"/>
                </a:cxn>
                <a:cxn ang="T10">
                  <a:pos x="T4" y="T5"/>
                </a:cxn>
                <a:cxn ang="T11">
                  <a:pos x="T6" y="T7"/>
                </a:cxn>
              </a:cxnLst>
              <a:rect l="T12" t="T13" r="T14" b="T15"/>
              <a:pathLst>
                <a:path w="225" h="103">
                  <a:moveTo>
                    <a:pt x="0" y="103"/>
                  </a:moveTo>
                  <a:lnTo>
                    <a:pt x="225" y="51"/>
                  </a:lnTo>
                  <a:lnTo>
                    <a:pt x="0" y="0"/>
                  </a:lnTo>
                  <a:lnTo>
                    <a:pt x="0"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750661" name="Group 693"/>
          <p:cNvGrpSpPr>
            <a:grpSpLocks/>
          </p:cNvGrpSpPr>
          <p:nvPr/>
        </p:nvGrpSpPr>
        <p:grpSpPr bwMode="auto">
          <a:xfrm>
            <a:off x="6554788" y="5278438"/>
            <a:ext cx="836612" cy="80962"/>
            <a:chOff x="4129" y="3325"/>
            <a:chExt cx="527" cy="51"/>
          </a:xfrm>
        </p:grpSpPr>
        <p:sp>
          <p:nvSpPr>
            <p:cNvPr id="750680" name="Rectangle 694"/>
            <p:cNvSpPr>
              <a:spLocks noChangeArrowheads="1"/>
            </p:cNvSpPr>
            <p:nvPr/>
          </p:nvSpPr>
          <p:spPr bwMode="auto">
            <a:xfrm>
              <a:off x="4129" y="3343"/>
              <a:ext cx="416" cy="1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81" name="Freeform 695"/>
            <p:cNvSpPr>
              <a:spLocks/>
            </p:cNvSpPr>
            <p:nvPr/>
          </p:nvSpPr>
          <p:spPr bwMode="auto">
            <a:xfrm>
              <a:off x="4543" y="3325"/>
              <a:ext cx="113" cy="51"/>
            </a:xfrm>
            <a:custGeom>
              <a:avLst/>
              <a:gdLst>
                <a:gd name="T0" fmla="*/ 0 w 225"/>
                <a:gd name="T1" fmla="*/ 0 h 103"/>
                <a:gd name="T2" fmla="*/ 1 w 225"/>
                <a:gd name="T3" fmla="*/ 0 h 103"/>
                <a:gd name="T4" fmla="*/ 0 w 225"/>
                <a:gd name="T5" fmla="*/ 0 h 103"/>
                <a:gd name="T6" fmla="*/ 0 w 225"/>
                <a:gd name="T7" fmla="*/ 0 h 103"/>
                <a:gd name="T8" fmla="*/ 0 60000 65536"/>
                <a:gd name="T9" fmla="*/ 0 60000 65536"/>
                <a:gd name="T10" fmla="*/ 0 60000 65536"/>
                <a:gd name="T11" fmla="*/ 0 60000 65536"/>
                <a:gd name="T12" fmla="*/ 0 w 225"/>
                <a:gd name="T13" fmla="*/ 0 h 103"/>
                <a:gd name="T14" fmla="*/ 225 w 225"/>
                <a:gd name="T15" fmla="*/ 103 h 103"/>
              </a:gdLst>
              <a:ahLst/>
              <a:cxnLst>
                <a:cxn ang="T8">
                  <a:pos x="T0" y="T1"/>
                </a:cxn>
                <a:cxn ang="T9">
                  <a:pos x="T2" y="T3"/>
                </a:cxn>
                <a:cxn ang="T10">
                  <a:pos x="T4" y="T5"/>
                </a:cxn>
                <a:cxn ang="T11">
                  <a:pos x="T6" y="T7"/>
                </a:cxn>
              </a:cxnLst>
              <a:rect l="T12" t="T13" r="T14" b="T15"/>
              <a:pathLst>
                <a:path w="225" h="103">
                  <a:moveTo>
                    <a:pt x="0" y="103"/>
                  </a:moveTo>
                  <a:lnTo>
                    <a:pt x="225" y="51"/>
                  </a:lnTo>
                  <a:lnTo>
                    <a:pt x="0" y="0"/>
                  </a:lnTo>
                  <a:lnTo>
                    <a:pt x="0"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50662" name="Freeform 696"/>
          <p:cNvSpPr>
            <a:spLocks/>
          </p:cNvSpPr>
          <p:nvPr/>
        </p:nvSpPr>
        <p:spPr bwMode="auto">
          <a:xfrm>
            <a:off x="5487988" y="1881188"/>
            <a:ext cx="533400" cy="25400"/>
          </a:xfrm>
          <a:custGeom>
            <a:avLst/>
            <a:gdLst>
              <a:gd name="T0" fmla="*/ 0 w 672"/>
              <a:gd name="T1" fmla="*/ 0 h 31"/>
              <a:gd name="T2" fmla="*/ 0 w 672"/>
              <a:gd name="T3" fmla="*/ 2147483647 h 31"/>
              <a:gd name="T4" fmla="*/ 2147483647 w 672"/>
              <a:gd name="T5" fmla="*/ 2147483647 h 31"/>
              <a:gd name="T6" fmla="*/ 2147483647 w 672"/>
              <a:gd name="T7" fmla="*/ 2147483647 h 31"/>
              <a:gd name="T8" fmla="*/ 0 w 672"/>
              <a:gd name="T9" fmla="*/ 0 h 31"/>
              <a:gd name="T10" fmla="*/ 0 60000 65536"/>
              <a:gd name="T11" fmla="*/ 0 60000 65536"/>
              <a:gd name="T12" fmla="*/ 0 60000 65536"/>
              <a:gd name="T13" fmla="*/ 0 60000 65536"/>
              <a:gd name="T14" fmla="*/ 0 60000 65536"/>
              <a:gd name="T15" fmla="*/ 0 w 672"/>
              <a:gd name="T16" fmla="*/ 0 h 31"/>
              <a:gd name="T17" fmla="*/ 672 w 672"/>
              <a:gd name="T18" fmla="*/ 31 h 31"/>
            </a:gdLst>
            <a:ahLst/>
            <a:cxnLst>
              <a:cxn ang="T10">
                <a:pos x="T0" y="T1"/>
              </a:cxn>
              <a:cxn ang="T11">
                <a:pos x="T2" y="T3"/>
              </a:cxn>
              <a:cxn ang="T12">
                <a:pos x="T4" y="T5"/>
              </a:cxn>
              <a:cxn ang="T13">
                <a:pos x="T6" y="T7"/>
              </a:cxn>
              <a:cxn ang="T14">
                <a:pos x="T8" y="T9"/>
              </a:cxn>
            </a:cxnLst>
            <a:rect l="T15" t="T16" r="T17" b="T18"/>
            <a:pathLst>
              <a:path w="672" h="31">
                <a:moveTo>
                  <a:pt x="0" y="0"/>
                </a:moveTo>
                <a:lnTo>
                  <a:pt x="0" y="29"/>
                </a:lnTo>
                <a:lnTo>
                  <a:pt x="672" y="31"/>
                </a:lnTo>
                <a:lnTo>
                  <a:pt x="672"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63" name="Rectangle 697"/>
          <p:cNvSpPr>
            <a:spLocks noChangeArrowheads="1"/>
          </p:cNvSpPr>
          <p:nvPr/>
        </p:nvSpPr>
        <p:spPr bwMode="auto">
          <a:xfrm>
            <a:off x="7848600" y="4083050"/>
            <a:ext cx="381000" cy="238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nvGrpSpPr>
          <p:cNvPr id="750664" name="Group 698"/>
          <p:cNvGrpSpPr>
            <a:grpSpLocks/>
          </p:cNvGrpSpPr>
          <p:nvPr/>
        </p:nvGrpSpPr>
        <p:grpSpPr bwMode="auto">
          <a:xfrm>
            <a:off x="2443163" y="1854200"/>
            <a:ext cx="381000" cy="80963"/>
            <a:chOff x="1539" y="1168"/>
            <a:chExt cx="240" cy="51"/>
          </a:xfrm>
        </p:grpSpPr>
        <p:sp>
          <p:nvSpPr>
            <p:cNvPr id="750678" name="Freeform 699"/>
            <p:cNvSpPr>
              <a:spLocks/>
            </p:cNvSpPr>
            <p:nvPr/>
          </p:nvSpPr>
          <p:spPr bwMode="auto">
            <a:xfrm>
              <a:off x="1539" y="1185"/>
              <a:ext cx="129" cy="16"/>
            </a:xfrm>
            <a:custGeom>
              <a:avLst/>
              <a:gdLst>
                <a:gd name="T0" fmla="*/ 0 w 257"/>
                <a:gd name="T1" fmla="*/ 0 h 31"/>
                <a:gd name="T2" fmla="*/ 0 w 257"/>
                <a:gd name="T3" fmla="*/ 1 h 31"/>
                <a:gd name="T4" fmla="*/ 1 w 257"/>
                <a:gd name="T5" fmla="*/ 1 h 31"/>
                <a:gd name="T6" fmla="*/ 1 w 257"/>
                <a:gd name="T7" fmla="*/ 1 h 31"/>
                <a:gd name="T8" fmla="*/ 0 w 257"/>
                <a:gd name="T9" fmla="*/ 0 h 31"/>
                <a:gd name="T10" fmla="*/ 0 60000 65536"/>
                <a:gd name="T11" fmla="*/ 0 60000 65536"/>
                <a:gd name="T12" fmla="*/ 0 60000 65536"/>
                <a:gd name="T13" fmla="*/ 0 60000 65536"/>
                <a:gd name="T14" fmla="*/ 0 60000 65536"/>
                <a:gd name="T15" fmla="*/ 0 w 257"/>
                <a:gd name="T16" fmla="*/ 0 h 31"/>
                <a:gd name="T17" fmla="*/ 257 w 257"/>
                <a:gd name="T18" fmla="*/ 31 h 31"/>
              </a:gdLst>
              <a:ahLst/>
              <a:cxnLst>
                <a:cxn ang="T10">
                  <a:pos x="T0" y="T1"/>
                </a:cxn>
                <a:cxn ang="T11">
                  <a:pos x="T2" y="T3"/>
                </a:cxn>
                <a:cxn ang="T12">
                  <a:pos x="T4" y="T5"/>
                </a:cxn>
                <a:cxn ang="T13">
                  <a:pos x="T6" y="T7"/>
                </a:cxn>
                <a:cxn ang="T14">
                  <a:pos x="T8" y="T9"/>
                </a:cxn>
              </a:cxnLst>
              <a:rect l="T15" t="T16" r="T17" b="T18"/>
              <a:pathLst>
                <a:path w="257" h="31">
                  <a:moveTo>
                    <a:pt x="0" y="0"/>
                  </a:moveTo>
                  <a:lnTo>
                    <a:pt x="0" y="29"/>
                  </a:lnTo>
                  <a:lnTo>
                    <a:pt x="257" y="31"/>
                  </a:lnTo>
                  <a:lnTo>
                    <a:pt x="257"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79" name="Freeform 700"/>
            <p:cNvSpPr>
              <a:spLocks/>
            </p:cNvSpPr>
            <p:nvPr/>
          </p:nvSpPr>
          <p:spPr bwMode="auto">
            <a:xfrm>
              <a:off x="1666" y="1168"/>
              <a:ext cx="113" cy="51"/>
            </a:xfrm>
            <a:custGeom>
              <a:avLst/>
              <a:gdLst>
                <a:gd name="T0" fmla="*/ 0 w 225"/>
                <a:gd name="T1" fmla="*/ 0 h 103"/>
                <a:gd name="T2" fmla="*/ 1 w 225"/>
                <a:gd name="T3" fmla="*/ 0 h 103"/>
                <a:gd name="T4" fmla="*/ 0 w 225"/>
                <a:gd name="T5" fmla="*/ 0 h 103"/>
                <a:gd name="T6" fmla="*/ 0 w 225"/>
                <a:gd name="T7" fmla="*/ 0 h 103"/>
                <a:gd name="T8" fmla="*/ 0 60000 65536"/>
                <a:gd name="T9" fmla="*/ 0 60000 65536"/>
                <a:gd name="T10" fmla="*/ 0 60000 65536"/>
                <a:gd name="T11" fmla="*/ 0 60000 65536"/>
                <a:gd name="T12" fmla="*/ 0 w 225"/>
                <a:gd name="T13" fmla="*/ 0 h 103"/>
                <a:gd name="T14" fmla="*/ 225 w 225"/>
                <a:gd name="T15" fmla="*/ 103 h 103"/>
              </a:gdLst>
              <a:ahLst/>
              <a:cxnLst>
                <a:cxn ang="T8">
                  <a:pos x="T0" y="T1"/>
                </a:cxn>
                <a:cxn ang="T9">
                  <a:pos x="T2" y="T3"/>
                </a:cxn>
                <a:cxn ang="T10">
                  <a:pos x="T4" y="T5"/>
                </a:cxn>
                <a:cxn ang="T11">
                  <a:pos x="T6" y="T7"/>
                </a:cxn>
              </a:cxnLst>
              <a:rect l="T12" t="T13" r="T14" b="T15"/>
              <a:pathLst>
                <a:path w="225" h="103">
                  <a:moveTo>
                    <a:pt x="0" y="103"/>
                  </a:moveTo>
                  <a:lnTo>
                    <a:pt x="225" y="51"/>
                  </a:lnTo>
                  <a:lnTo>
                    <a:pt x="0" y="0"/>
                  </a:lnTo>
                  <a:lnTo>
                    <a:pt x="0"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750665" name="Freeform 701"/>
          <p:cNvSpPr>
            <a:spLocks/>
          </p:cNvSpPr>
          <p:nvPr/>
        </p:nvSpPr>
        <p:spPr bwMode="auto">
          <a:xfrm>
            <a:off x="7391400" y="2941638"/>
            <a:ext cx="457200" cy="25400"/>
          </a:xfrm>
          <a:custGeom>
            <a:avLst/>
            <a:gdLst>
              <a:gd name="T0" fmla="*/ 0 w 575"/>
              <a:gd name="T1" fmla="*/ 0 h 31"/>
              <a:gd name="T2" fmla="*/ 0 w 575"/>
              <a:gd name="T3" fmla="*/ 2147483647 h 31"/>
              <a:gd name="T4" fmla="*/ 2147483647 w 575"/>
              <a:gd name="T5" fmla="*/ 2147483647 h 31"/>
              <a:gd name="T6" fmla="*/ 2147483647 w 575"/>
              <a:gd name="T7" fmla="*/ 2147483647 h 31"/>
              <a:gd name="T8" fmla="*/ 0 w 575"/>
              <a:gd name="T9" fmla="*/ 0 h 31"/>
              <a:gd name="T10" fmla="*/ 0 60000 65536"/>
              <a:gd name="T11" fmla="*/ 0 60000 65536"/>
              <a:gd name="T12" fmla="*/ 0 60000 65536"/>
              <a:gd name="T13" fmla="*/ 0 60000 65536"/>
              <a:gd name="T14" fmla="*/ 0 60000 65536"/>
              <a:gd name="T15" fmla="*/ 0 w 575"/>
              <a:gd name="T16" fmla="*/ 0 h 31"/>
              <a:gd name="T17" fmla="*/ 575 w 575"/>
              <a:gd name="T18" fmla="*/ 31 h 31"/>
            </a:gdLst>
            <a:ahLst/>
            <a:cxnLst>
              <a:cxn ang="T10">
                <a:pos x="T0" y="T1"/>
              </a:cxn>
              <a:cxn ang="T11">
                <a:pos x="T2" y="T3"/>
              </a:cxn>
              <a:cxn ang="T12">
                <a:pos x="T4" y="T5"/>
              </a:cxn>
              <a:cxn ang="T13">
                <a:pos x="T6" y="T7"/>
              </a:cxn>
              <a:cxn ang="T14">
                <a:pos x="T8" y="T9"/>
              </a:cxn>
            </a:cxnLst>
            <a:rect l="T15" t="T16" r="T17" b="T18"/>
            <a:pathLst>
              <a:path w="575" h="31">
                <a:moveTo>
                  <a:pt x="0" y="0"/>
                </a:moveTo>
                <a:lnTo>
                  <a:pt x="0" y="30"/>
                </a:lnTo>
                <a:lnTo>
                  <a:pt x="575" y="31"/>
                </a:lnTo>
                <a:lnTo>
                  <a:pt x="575"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190" name="Oval 702"/>
          <p:cNvSpPr>
            <a:spLocks noChangeArrowheads="1"/>
          </p:cNvSpPr>
          <p:nvPr/>
        </p:nvSpPr>
        <p:spPr bwMode="auto">
          <a:xfrm>
            <a:off x="556330" y="1445608"/>
            <a:ext cx="1981200" cy="1066800"/>
          </a:xfrm>
          <a:prstGeom prst="ellipse">
            <a:avLst/>
          </a:prstGeom>
          <a:noFill/>
          <a:ln w="508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191" name="Oval 703"/>
          <p:cNvSpPr>
            <a:spLocks noChangeArrowheads="1"/>
          </p:cNvSpPr>
          <p:nvPr/>
        </p:nvSpPr>
        <p:spPr bwMode="auto">
          <a:xfrm>
            <a:off x="7086600" y="5638800"/>
            <a:ext cx="2057400" cy="990600"/>
          </a:xfrm>
          <a:prstGeom prst="ellipse">
            <a:avLst/>
          </a:prstGeom>
          <a:noFill/>
          <a:ln w="508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192" name="Line 704"/>
          <p:cNvSpPr>
            <a:spLocks noChangeShapeType="1"/>
          </p:cNvSpPr>
          <p:nvPr/>
        </p:nvSpPr>
        <p:spPr bwMode="auto">
          <a:xfrm>
            <a:off x="2133600" y="1600200"/>
            <a:ext cx="5257800" cy="41148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69" name="Text Box 715"/>
          <p:cNvSpPr txBox="1">
            <a:spLocks noChangeArrowheads="1"/>
          </p:cNvSpPr>
          <p:nvPr/>
        </p:nvSpPr>
        <p:spPr bwMode="auto">
          <a:xfrm>
            <a:off x="250825" y="6021388"/>
            <a:ext cx="3589742" cy="833178"/>
          </a:xfrm>
          <a:prstGeom prst="rect">
            <a:avLst/>
          </a:prstGeom>
          <a:solidFill>
            <a:schemeClr val="bg1"/>
          </a:solidFill>
          <a:ln w="57150">
            <a:solidFill>
              <a:schemeClr val="accent2"/>
            </a:solidFill>
            <a:miter lim="800000"/>
            <a:headEnd/>
            <a:tailEnd type="none" w="lg" len="lg"/>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رأي د. هنري بالدوين، إس بي سي</a:t>
            </a:r>
            <a:r>
              <a:rPr kumimoji="0" lang="en-US" sz="2400" b="0" i="0" u="none" strike="noStrike" kern="1200" cap="none" spc="0" normalizeH="0" baseline="0" noProof="0">
                <a:ln>
                  <a:noFill/>
                </a:ln>
                <a:solidFill>
                  <a:srgbClr val="000000"/>
                </a:solidFill>
                <a:effectLst/>
                <a:uLnTx/>
                <a:uFillTx/>
                <a:latin typeface="Comic Sans MS" charset="0"/>
                <a:ea typeface="ＭＳ Ｐゴシック" charset="0"/>
              </a:rPr>
              <a:t>
</a:t>
            </a:r>
          </a:p>
        </p:txBody>
      </p:sp>
      <p:sp>
        <p:nvSpPr>
          <p:cNvPr id="704204" name="Freeform 716"/>
          <p:cNvSpPr>
            <a:spLocks/>
          </p:cNvSpPr>
          <p:nvPr/>
        </p:nvSpPr>
        <p:spPr bwMode="auto">
          <a:xfrm>
            <a:off x="3556000" y="3975100"/>
            <a:ext cx="5562600" cy="990600"/>
          </a:xfrm>
          <a:custGeom>
            <a:avLst/>
            <a:gdLst>
              <a:gd name="T0" fmla="*/ 2147483647 w 3504"/>
              <a:gd name="T1" fmla="*/ 2147483647 h 624"/>
              <a:gd name="T2" fmla="*/ 2147483647 w 3504"/>
              <a:gd name="T3" fmla="*/ 2147483647 h 624"/>
              <a:gd name="T4" fmla="*/ 2147483647 w 3504"/>
              <a:gd name="T5" fmla="*/ 2147483647 h 624"/>
              <a:gd name="T6" fmla="*/ 2147483647 w 3504"/>
              <a:gd name="T7" fmla="*/ 2147483647 h 624"/>
              <a:gd name="T8" fmla="*/ 2147483647 w 3504"/>
              <a:gd name="T9" fmla="*/ 2147483647 h 624"/>
              <a:gd name="T10" fmla="*/ 2147483647 w 3504"/>
              <a:gd name="T11" fmla="*/ 2147483647 h 624"/>
              <a:gd name="T12" fmla="*/ 2147483647 w 3504"/>
              <a:gd name="T13" fmla="*/ 2147483647 h 624"/>
              <a:gd name="T14" fmla="*/ 0 60000 65536"/>
              <a:gd name="T15" fmla="*/ 0 60000 65536"/>
              <a:gd name="T16" fmla="*/ 0 60000 65536"/>
              <a:gd name="T17" fmla="*/ 0 60000 65536"/>
              <a:gd name="T18" fmla="*/ 0 60000 65536"/>
              <a:gd name="T19" fmla="*/ 0 60000 65536"/>
              <a:gd name="T20" fmla="*/ 0 60000 65536"/>
              <a:gd name="T21" fmla="*/ 0 w 3504"/>
              <a:gd name="T22" fmla="*/ 0 h 624"/>
              <a:gd name="T23" fmla="*/ 3504 w 3504"/>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624">
                <a:moveTo>
                  <a:pt x="2800" y="40"/>
                </a:moveTo>
                <a:cubicBezTo>
                  <a:pt x="2940" y="20"/>
                  <a:pt x="3080" y="0"/>
                  <a:pt x="3136" y="40"/>
                </a:cubicBezTo>
                <a:cubicBezTo>
                  <a:pt x="3192" y="80"/>
                  <a:pt x="3504" y="216"/>
                  <a:pt x="3136" y="280"/>
                </a:cubicBezTo>
                <a:cubicBezTo>
                  <a:pt x="2768" y="344"/>
                  <a:pt x="1424" y="400"/>
                  <a:pt x="928" y="424"/>
                </a:cubicBezTo>
                <a:cubicBezTo>
                  <a:pt x="432" y="448"/>
                  <a:pt x="312" y="392"/>
                  <a:pt x="160" y="424"/>
                </a:cubicBezTo>
                <a:cubicBezTo>
                  <a:pt x="8" y="456"/>
                  <a:pt x="32" y="608"/>
                  <a:pt x="16" y="616"/>
                </a:cubicBezTo>
                <a:cubicBezTo>
                  <a:pt x="0" y="624"/>
                  <a:pt x="48" y="496"/>
                  <a:pt x="64" y="472"/>
                </a:cubicBezTo>
              </a:path>
            </a:pathLst>
          </a:custGeom>
          <a:noFill/>
          <a:ln w="508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205" name="Freeform 717"/>
          <p:cNvSpPr>
            <a:spLocks/>
          </p:cNvSpPr>
          <p:nvPr/>
        </p:nvSpPr>
        <p:spPr bwMode="auto">
          <a:xfrm>
            <a:off x="4343400" y="2819400"/>
            <a:ext cx="4508500" cy="685800"/>
          </a:xfrm>
          <a:custGeom>
            <a:avLst/>
            <a:gdLst>
              <a:gd name="T0" fmla="*/ 2147483647 w 2840"/>
              <a:gd name="T1" fmla="*/ 2147483647 h 432"/>
              <a:gd name="T2" fmla="*/ 2147483647 w 2840"/>
              <a:gd name="T3" fmla="*/ 2147483647 h 432"/>
              <a:gd name="T4" fmla="*/ 2147483647 w 2840"/>
              <a:gd name="T5" fmla="*/ 2147483647 h 432"/>
              <a:gd name="T6" fmla="*/ 0 w 2840"/>
              <a:gd name="T7" fmla="*/ 2147483647 h 432"/>
              <a:gd name="T8" fmla="*/ 0 60000 65536"/>
              <a:gd name="T9" fmla="*/ 0 60000 65536"/>
              <a:gd name="T10" fmla="*/ 0 60000 65536"/>
              <a:gd name="T11" fmla="*/ 0 60000 65536"/>
              <a:gd name="T12" fmla="*/ 0 w 2840"/>
              <a:gd name="T13" fmla="*/ 0 h 432"/>
              <a:gd name="T14" fmla="*/ 2840 w 2840"/>
              <a:gd name="T15" fmla="*/ 432 h 432"/>
            </a:gdLst>
            <a:ahLst/>
            <a:cxnLst>
              <a:cxn ang="T8">
                <a:pos x="T0" y="T1"/>
              </a:cxn>
              <a:cxn ang="T9">
                <a:pos x="T2" y="T3"/>
              </a:cxn>
              <a:cxn ang="T10">
                <a:pos x="T4" y="T5"/>
              </a:cxn>
              <a:cxn ang="T11">
                <a:pos x="T6" y="T7"/>
              </a:cxn>
            </a:cxnLst>
            <a:rect l="T12" t="T13" r="T14" b="T15"/>
            <a:pathLst>
              <a:path w="2840" h="432">
                <a:moveTo>
                  <a:pt x="2064" y="48"/>
                </a:moveTo>
                <a:cubicBezTo>
                  <a:pt x="2176" y="24"/>
                  <a:pt x="2288" y="0"/>
                  <a:pt x="2352" y="48"/>
                </a:cubicBezTo>
                <a:cubicBezTo>
                  <a:pt x="2416" y="96"/>
                  <a:pt x="2840" y="272"/>
                  <a:pt x="2448" y="336"/>
                </a:cubicBezTo>
                <a:cubicBezTo>
                  <a:pt x="2056" y="400"/>
                  <a:pt x="408" y="416"/>
                  <a:pt x="0" y="432"/>
                </a:cubicBezTo>
              </a:path>
            </a:pathLst>
          </a:custGeom>
          <a:noFill/>
          <a:ln w="508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206" name="Freeform 718"/>
          <p:cNvSpPr>
            <a:spLocks/>
          </p:cNvSpPr>
          <p:nvPr/>
        </p:nvSpPr>
        <p:spPr bwMode="auto">
          <a:xfrm>
            <a:off x="5105400" y="1828800"/>
            <a:ext cx="1511300" cy="533400"/>
          </a:xfrm>
          <a:custGeom>
            <a:avLst/>
            <a:gdLst>
              <a:gd name="T0" fmla="*/ 2147483647 w 952"/>
              <a:gd name="T1" fmla="*/ 0 h 336"/>
              <a:gd name="T2" fmla="*/ 2147483647 w 952"/>
              <a:gd name="T3" fmla="*/ 2147483647 h 336"/>
              <a:gd name="T4" fmla="*/ 2147483647 w 952"/>
              <a:gd name="T5" fmla="*/ 2147483647 h 336"/>
              <a:gd name="T6" fmla="*/ 0 w 952"/>
              <a:gd name="T7" fmla="*/ 2147483647 h 336"/>
              <a:gd name="T8" fmla="*/ 0 60000 65536"/>
              <a:gd name="T9" fmla="*/ 0 60000 65536"/>
              <a:gd name="T10" fmla="*/ 0 60000 65536"/>
              <a:gd name="T11" fmla="*/ 0 60000 65536"/>
              <a:gd name="T12" fmla="*/ 0 w 952"/>
              <a:gd name="T13" fmla="*/ 0 h 336"/>
              <a:gd name="T14" fmla="*/ 952 w 952"/>
              <a:gd name="T15" fmla="*/ 336 h 336"/>
            </a:gdLst>
            <a:ahLst/>
            <a:cxnLst>
              <a:cxn ang="T8">
                <a:pos x="T0" y="T1"/>
              </a:cxn>
              <a:cxn ang="T9">
                <a:pos x="T2" y="T3"/>
              </a:cxn>
              <a:cxn ang="T10">
                <a:pos x="T4" y="T5"/>
              </a:cxn>
              <a:cxn ang="T11">
                <a:pos x="T6" y="T7"/>
              </a:cxn>
            </a:cxnLst>
            <a:rect l="T12" t="T13" r="T14" b="T15"/>
            <a:pathLst>
              <a:path w="952" h="336">
                <a:moveTo>
                  <a:pt x="480" y="0"/>
                </a:moveTo>
                <a:cubicBezTo>
                  <a:pt x="620" y="8"/>
                  <a:pt x="760" y="16"/>
                  <a:pt x="816" y="48"/>
                </a:cubicBezTo>
                <a:cubicBezTo>
                  <a:pt x="872" y="80"/>
                  <a:pt x="952" y="144"/>
                  <a:pt x="816" y="192"/>
                </a:cubicBezTo>
                <a:cubicBezTo>
                  <a:pt x="680" y="240"/>
                  <a:pt x="136" y="312"/>
                  <a:pt x="0" y="336"/>
                </a:cubicBezTo>
              </a:path>
            </a:pathLst>
          </a:custGeom>
          <a:noFill/>
          <a:ln w="508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207" name="Line 719"/>
          <p:cNvSpPr>
            <a:spLocks noChangeShapeType="1"/>
          </p:cNvSpPr>
          <p:nvPr/>
        </p:nvSpPr>
        <p:spPr bwMode="auto">
          <a:xfrm flipH="1">
            <a:off x="1524000" y="2362200"/>
            <a:ext cx="3581400" cy="0"/>
          </a:xfrm>
          <a:prstGeom prst="line">
            <a:avLst/>
          </a:prstGeom>
          <a:noFill/>
          <a:ln w="508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208" name="Freeform 720"/>
          <p:cNvSpPr>
            <a:spLocks/>
          </p:cNvSpPr>
          <p:nvPr/>
        </p:nvSpPr>
        <p:spPr bwMode="auto">
          <a:xfrm>
            <a:off x="774700" y="2362200"/>
            <a:ext cx="1663700" cy="584200"/>
          </a:xfrm>
          <a:custGeom>
            <a:avLst/>
            <a:gdLst>
              <a:gd name="T0" fmla="*/ 2147483647 w 1048"/>
              <a:gd name="T1" fmla="*/ 0 h 368"/>
              <a:gd name="T2" fmla="*/ 2147483647 w 1048"/>
              <a:gd name="T3" fmla="*/ 2147483647 h 368"/>
              <a:gd name="T4" fmla="*/ 2147483647 w 1048"/>
              <a:gd name="T5" fmla="*/ 2147483647 h 368"/>
              <a:gd name="T6" fmla="*/ 2147483647 w 1048"/>
              <a:gd name="T7" fmla="*/ 2147483647 h 368"/>
              <a:gd name="T8" fmla="*/ 0 60000 65536"/>
              <a:gd name="T9" fmla="*/ 0 60000 65536"/>
              <a:gd name="T10" fmla="*/ 0 60000 65536"/>
              <a:gd name="T11" fmla="*/ 0 60000 65536"/>
              <a:gd name="T12" fmla="*/ 0 w 1048"/>
              <a:gd name="T13" fmla="*/ 0 h 368"/>
              <a:gd name="T14" fmla="*/ 1048 w 1048"/>
              <a:gd name="T15" fmla="*/ 368 h 368"/>
            </a:gdLst>
            <a:ahLst/>
            <a:cxnLst>
              <a:cxn ang="T8">
                <a:pos x="T0" y="T1"/>
              </a:cxn>
              <a:cxn ang="T9">
                <a:pos x="T2" y="T3"/>
              </a:cxn>
              <a:cxn ang="T10">
                <a:pos x="T4" y="T5"/>
              </a:cxn>
              <a:cxn ang="T11">
                <a:pos x="T6" y="T7"/>
              </a:cxn>
            </a:cxnLst>
            <a:rect l="T12" t="T13" r="T14" b="T15"/>
            <a:pathLst>
              <a:path w="1048" h="368">
                <a:moveTo>
                  <a:pt x="472" y="0"/>
                </a:moveTo>
                <a:cubicBezTo>
                  <a:pt x="276" y="44"/>
                  <a:pt x="80" y="88"/>
                  <a:pt x="40" y="144"/>
                </a:cubicBezTo>
                <a:cubicBezTo>
                  <a:pt x="0" y="200"/>
                  <a:pt x="64" y="304"/>
                  <a:pt x="232" y="336"/>
                </a:cubicBezTo>
                <a:cubicBezTo>
                  <a:pt x="400" y="368"/>
                  <a:pt x="912" y="336"/>
                  <a:pt x="1048" y="336"/>
                </a:cubicBezTo>
              </a:path>
            </a:pathLst>
          </a:custGeom>
          <a:noFill/>
          <a:ln w="5080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209" name="Freeform 721"/>
          <p:cNvSpPr>
            <a:spLocks/>
          </p:cNvSpPr>
          <p:nvPr/>
        </p:nvSpPr>
        <p:spPr bwMode="auto">
          <a:xfrm>
            <a:off x="2946400" y="3467100"/>
            <a:ext cx="2159000" cy="622300"/>
          </a:xfrm>
          <a:custGeom>
            <a:avLst/>
            <a:gdLst>
              <a:gd name="T0" fmla="*/ 2147483647 w 1360"/>
              <a:gd name="T1" fmla="*/ 2147483647 h 392"/>
              <a:gd name="T2" fmla="*/ 2147483647 w 1360"/>
              <a:gd name="T3" fmla="*/ 2147483647 h 392"/>
              <a:gd name="T4" fmla="*/ 2147483647 w 1360"/>
              <a:gd name="T5" fmla="*/ 2147483647 h 392"/>
              <a:gd name="T6" fmla="*/ 2147483647 w 1360"/>
              <a:gd name="T7" fmla="*/ 2147483647 h 392"/>
              <a:gd name="T8" fmla="*/ 2147483647 w 1360"/>
              <a:gd name="T9" fmla="*/ 2147483647 h 392"/>
              <a:gd name="T10" fmla="*/ 0 60000 65536"/>
              <a:gd name="T11" fmla="*/ 0 60000 65536"/>
              <a:gd name="T12" fmla="*/ 0 60000 65536"/>
              <a:gd name="T13" fmla="*/ 0 60000 65536"/>
              <a:gd name="T14" fmla="*/ 0 60000 65536"/>
              <a:gd name="T15" fmla="*/ 0 w 1360"/>
              <a:gd name="T16" fmla="*/ 0 h 392"/>
              <a:gd name="T17" fmla="*/ 1360 w 1360"/>
              <a:gd name="T18" fmla="*/ 392 h 392"/>
            </a:gdLst>
            <a:ahLst/>
            <a:cxnLst>
              <a:cxn ang="T10">
                <a:pos x="T0" y="T1"/>
              </a:cxn>
              <a:cxn ang="T11">
                <a:pos x="T2" y="T3"/>
              </a:cxn>
              <a:cxn ang="T12">
                <a:pos x="T4" y="T5"/>
              </a:cxn>
              <a:cxn ang="T13">
                <a:pos x="T6" y="T7"/>
              </a:cxn>
              <a:cxn ang="T14">
                <a:pos x="T8" y="T9"/>
              </a:cxn>
            </a:cxnLst>
            <a:rect l="T15" t="T16" r="T17" b="T18"/>
            <a:pathLst>
              <a:path w="1360" h="392">
                <a:moveTo>
                  <a:pt x="880" y="24"/>
                </a:moveTo>
                <a:cubicBezTo>
                  <a:pt x="636" y="12"/>
                  <a:pt x="392" y="0"/>
                  <a:pt x="256" y="24"/>
                </a:cubicBezTo>
                <a:cubicBezTo>
                  <a:pt x="120" y="48"/>
                  <a:pt x="0" y="112"/>
                  <a:pt x="64" y="168"/>
                </a:cubicBezTo>
                <a:cubicBezTo>
                  <a:pt x="128" y="224"/>
                  <a:pt x="424" y="328"/>
                  <a:pt x="640" y="360"/>
                </a:cubicBezTo>
                <a:cubicBezTo>
                  <a:pt x="856" y="392"/>
                  <a:pt x="1240" y="360"/>
                  <a:pt x="1360" y="360"/>
                </a:cubicBezTo>
              </a:path>
            </a:pathLst>
          </a:custGeom>
          <a:noFill/>
          <a:ln w="5080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04210" name="Freeform 722"/>
          <p:cNvSpPr>
            <a:spLocks/>
          </p:cNvSpPr>
          <p:nvPr/>
        </p:nvSpPr>
        <p:spPr bwMode="auto">
          <a:xfrm>
            <a:off x="3581400" y="4876800"/>
            <a:ext cx="2209800" cy="444500"/>
          </a:xfrm>
          <a:custGeom>
            <a:avLst/>
            <a:gdLst>
              <a:gd name="T0" fmla="*/ 0 w 1392"/>
              <a:gd name="T1" fmla="*/ 0 h 280"/>
              <a:gd name="T2" fmla="*/ 2147483647 w 1392"/>
              <a:gd name="T3" fmla="*/ 2147483647 h 280"/>
              <a:gd name="T4" fmla="*/ 2147483647 w 1392"/>
              <a:gd name="T5" fmla="*/ 2147483647 h 280"/>
              <a:gd name="T6" fmla="*/ 2147483647 w 1392"/>
              <a:gd name="T7" fmla="*/ 2147483647 h 280"/>
              <a:gd name="T8" fmla="*/ 0 60000 65536"/>
              <a:gd name="T9" fmla="*/ 0 60000 65536"/>
              <a:gd name="T10" fmla="*/ 0 60000 65536"/>
              <a:gd name="T11" fmla="*/ 0 60000 65536"/>
              <a:gd name="T12" fmla="*/ 0 w 1392"/>
              <a:gd name="T13" fmla="*/ 0 h 280"/>
              <a:gd name="T14" fmla="*/ 1392 w 1392"/>
              <a:gd name="T15" fmla="*/ 280 h 280"/>
            </a:gdLst>
            <a:ahLst/>
            <a:cxnLst>
              <a:cxn ang="T8">
                <a:pos x="T0" y="T1"/>
              </a:cxn>
              <a:cxn ang="T9">
                <a:pos x="T2" y="T3"/>
              </a:cxn>
              <a:cxn ang="T10">
                <a:pos x="T4" y="T5"/>
              </a:cxn>
              <a:cxn ang="T11">
                <a:pos x="T6" y="T7"/>
              </a:cxn>
            </a:cxnLst>
            <a:rect l="T12" t="T13" r="T14" b="T15"/>
            <a:pathLst>
              <a:path w="1392" h="280">
                <a:moveTo>
                  <a:pt x="0" y="0"/>
                </a:moveTo>
                <a:cubicBezTo>
                  <a:pt x="24" y="100"/>
                  <a:pt x="48" y="200"/>
                  <a:pt x="144" y="240"/>
                </a:cubicBezTo>
                <a:cubicBezTo>
                  <a:pt x="240" y="280"/>
                  <a:pt x="368" y="240"/>
                  <a:pt x="576" y="240"/>
                </a:cubicBezTo>
                <a:cubicBezTo>
                  <a:pt x="784" y="240"/>
                  <a:pt x="1256" y="240"/>
                  <a:pt x="1392" y="240"/>
                </a:cubicBezTo>
              </a:path>
            </a:pathLst>
          </a:custGeom>
          <a:noFill/>
          <a:ln w="5080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0677" name="Rectangle 723"/>
          <p:cNvSpPr>
            <a:spLocks noGrp="1" noChangeArrowheads="1"/>
          </p:cNvSpPr>
          <p:nvPr>
            <p:ph type="title" idx="4294967295"/>
          </p:nvPr>
        </p:nvSpPr>
        <p:spPr>
          <a:xfrm>
            <a:off x="2743200" y="457200"/>
            <a:ext cx="6248400" cy="1171732"/>
          </a:xfrm>
          <a:solidFill>
            <a:srgbClr val="FF0000"/>
          </a:solidFill>
        </p:spPr>
        <p:txBody>
          <a:bodyPr lIns="90000" tIns="46800" rIns="90000" bIns="46800" anchor="t">
            <a:spAutoFit/>
          </a:bodyPr>
          <a:lstStyle/>
          <a:p>
            <a:pPr>
              <a:spcBef>
                <a:spcPct val="50000"/>
              </a:spcBef>
            </a:pPr>
            <a:r>
              <a:rPr lang="ar-SA" sz="2800" dirty="0">
                <a:solidFill>
                  <a:srgbClr val="FFCCFF"/>
                </a:solidFill>
                <a:latin typeface="Comic Sans MS" charset="0"/>
                <a:ea typeface="ＭＳ Ｐゴシック" charset="0"/>
                <a:cs typeface="ＭＳ Ｐゴシック" charset="0"/>
              </a:rPr>
              <a:t>نهج التلخيص المعدل
</a:t>
            </a:r>
            <a:endParaRPr lang="en-US" sz="2800" dirty="0">
              <a:solidFill>
                <a:srgbClr val="FFCCFF"/>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531320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4190"/>
                                        </p:tgtEl>
                                        <p:attrNameLst>
                                          <p:attrName>style.visibility</p:attrName>
                                        </p:attrNameLst>
                                      </p:cBhvr>
                                      <p:to>
                                        <p:strVal val="visible"/>
                                      </p:to>
                                    </p:set>
                                    <p:anim calcmode="lin" valueType="num">
                                      <p:cBhvr>
                                        <p:cTn id="7" dur="500" fill="hold"/>
                                        <p:tgtEl>
                                          <p:spTgt spid="704190"/>
                                        </p:tgtEl>
                                        <p:attrNameLst>
                                          <p:attrName>ppt_w</p:attrName>
                                        </p:attrNameLst>
                                      </p:cBhvr>
                                      <p:tavLst>
                                        <p:tav tm="0">
                                          <p:val>
                                            <p:fltVal val="0"/>
                                          </p:val>
                                        </p:tav>
                                        <p:tav tm="100000">
                                          <p:val>
                                            <p:strVal val="#ppt_w"/>
                                          </p:val>
                                        </p:tav>
                                      </p:tavLst>
                                    </p:anim>
                                    <p:anim calcmode="lin" valueType="num">
                                      <p:cBhvr>
                                        <p:cTn id="8" dur="500" fill="hold"/>
                                        <p:tgtEl>
                                          <p:spTgt spid="7041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04192"/>
                                        </p:tgtEl>
                                        <p:attrNameLst>
                                          <p:attrName>style.visibility</p:attrName>
                                        </p:attrNameLst>
                                      </p:cBhvr>
                                      <p:to>
                                        <p:strVal val="visible"/>
                                      </p:to>
                                    </p:set>
                                    <p:animEffect transition="in" filter="wipe(left)">
                                      <p:cBhvr>
                                        <p:cTn id="13" dur="500"/>
                                        <p:tgtEl>
                                          <p:spTgt spid="7041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04191"/>
                                        </p:tgtEl>
                                        <p:attrNameLst>
                                          <p:attrName>style.visibility</p:attrName>
                                        </p:attrNameLst>
                                      </p:cBhvr>
                                      <p:to>
                                        <p:strVal val="visible"/>
                                      </p:to>
                                    </p:set>
                                    <p:anim calcmode="lin" valueType="num">
                                      <p:cBhvr>
                                        <p:cTn id="18" dur="500" fill="hold"/>
                                        <p:tgtEl>
                                          <p:spTgt spid="704191"/>
                                        </p:tgtEl>
                                        <p:attrNameLst>
                                          <p:attrName>ppt_w</p:attrName>
                                        </p:attrNameLst>
                                      </p:cBhvr>
                                      <p:tavLst>
                                        <p:tav tm="0">
                                          <p:val>
                                            <p:fltVal val="0"/>
                                          </p:val>
                                        </p:tav>
                                        <p:tav tm="100000">
                                          <p:val>
                                            <p:strVal val="#ppt_w"/>
                                          </p:val>
                                        </p:tav>
                                      </p:tavLst>
                                    </p:anim>
                                    <p:anim calcmode="lin" valueType="num">
                                      <p:cBhvr>
                                        <p:cTn id="19" dur="500" fill="hold"/>
                                        <p:tgtEl>
                                          <p:spTgt spid="70419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04206"/>
                                        </p:tgtEl>
                                        <p:attrNameLst>
                                          <p:attrName>style.visibility</p:attrName>
                                        </p:attrNameLst>
                                      </p:cBhvr>
                                      <p:to>
                                        <p:strVal val="visible"/>
                                      </p:to>
                                    </p:set>
                                    <p:animEffect transition="in" filter="wipe(up)">
                                      <p:cBhvr>
                                        <p:cTn id="24" dur="500"/>
                                        <p:tgtEl>
                                          <p:spTgt spid="704206"/>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704207"/>
                                        </p:tgtEl>
                                        <p:attrNameLst>
                                          <p:attrName>style.visibility</p:attrName>
                                        </p:attrNameLst>
                                      </p:cBhvr>
                                      <p:to>
                                        <p:strVal val="visible"/>
                                      </p:to>
                                    </p:set>
                                    <p:animEffect transition="in" filter="wipe(right)">
                                      <p:cBhvr>
                                        <p:cTn id="28" dur="500"/>
                                        <p:tgtEl>
                                          <p:spTgt spid="704207"/>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04208"/>
                                        </p:tgtEl>
                                        <p:attrNameLst>
                                          <p:attrName>style.visibility</p:attrName>
                                        </p:attrNameLst>
                                      </p:cBhvr>
                                      <p:to>
                                        <p:strVal val="visible"/>
                                      </p:to>
                                    </p:set>
                                    <p:animEffect transition="in" filter="wipe(left)">
                                      <p:cBhvr>
                                        <p:cTn id="32" dur="500"/>
                                        <p:tgtEl>
                                          <p:spTgt spid="7042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4205"/>
                                        </p:tgtEl>
                                        <p:attrNameLst>
                                          <p:attrName>style.visibility</p:attrName>
                                        </p:attrNameLst>
                                      </p:cBhvr>
                                      <p:to>
                                        <p:strVal val="visible"/>
                                      </p:to>
                                    </p:set>
                                    <p:animEffect transition="in" filter="wipe(up)">
                                      <p:cBhvr>
                                        <p:cTn id="37" dur="500"/>
                                        <p:tgtEl>
                                          <p:spTgt spid="704205"/>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704209"/>
                                        </p:tgtEl>
                                        <p:attrNameLst>
                                          <p:attrName>style.visibility</p:attrName>
                                        </p:attrNameLst>
                                      </p:cBhvr>
                                      <p:to>
                                        <p:strVal val="visible"/>
                                      </p:to>
                                    </p:set>
                                    <p:animEffect transition="in" filter="wipe(up)">
                                      <p:cBhvr>
                                        <p:cTn id="41" dur="500"/>
                                        <p:tgtEl>
                                          <p:spTgt spid="70420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04204"/>
                                        </p:tgtEl>
                                        <p:attrNameLst>
                                          <p:attrName>style.visibility</p:attrName>
                                        </p:attrNameLst>
                                      </p:cBhvr>
                                      <p:to>
                                        <p:strVal val="visible"/>
                                      </p:to>
                                    </p:set>
                                    <p:animEffect transition="in" filter="wipe(up)">
                                      <p:cBhvr>
                                        <p:cTn id="46" dur="500"/>
                                        <p:tgtEl>
                                          <p:spTgt spid="704204"/>
                                        </p:tgtEl>
                                      </p:cBhvr>
                                    </p:animEffect>
                                  </p:childTnLst>
                                </p:cTn>
                              </p:par>
                            </p:childTnLst>
                          </p:cTn>
                        </p:par>
                        <p:par>
                          <p:cTn id="47" fill="hold" nodeType="afterGroup">
                            <p:stCondLst>
                              <p:cond delay="500"/>
                            </p:stCondLst>
                            <p:childTnLst>
                              <p:par>
                                <p:cTn id="48" presetID="18" presetClass="entr" presetSubtype="6" fill="hold" grpId="0" nodeType="afterEffect">
                                  <p:stCondLst>
                                    <p:cond delay="0"/>
                                  </p:stCondLst>
                                  <p:childTnLst>
                                    <p:set>
                                      <p:cBhvr>
                                        <p:cTn id="49" dur="1" fill="hold">
                                          <p:stCondLst>
                                            <p:cond delay="0"/>
                                          </p:stCondLst>
                                        </p:cTn>
                                        <p:tgtEl>
                                          <p:spTgt spid="704210"/>
                                        </p:tgtEl>
                                        <p:attrNameLst>
                                          <p:attrName>style.visibility</p:attrName>
                                        </p:attrNameLst>
                                      </p:cBhvr>
                                      <p:to>
                                        <p:strVal val="visible"/>
                                      </p:to>
                                    </p:set>
                                    <p:animEffect transition="in" filter="strips(downRight)">
                                      <p:cBhvr>
                                        <p:cTn id="50" dur="500"/>
                                        <p:tgtEl>
                                          <p:spTgt spid="70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190" grpId="0" animBg="1"/>
      <p:bldP spid="704191" grpId="0" animBg="1"/>
      <p:bldP spid="704192" grpId="0" animBg="1"/>
      <p:bldP spid="704204" grpId="0" animBg="1"/>
      <p:bldP spid="704205" grpId="0" animBg="1"/>
      <p:bldP spid="704206" grpId="0" animBg="1"/>
      <p:bldP spid="704207" grpId="0" animBg="1"/>
      <p:bldP spid="704208" grpId="0" animBg="1"/>
      <p:bldP spid="704209" grpId="0" animBg="1"/>
      <p:bldP spid="7042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62" name="AutoShape 10"/>
          <p:cNvSpPr>
            <a:spLocks noChangeArrowheads="1"/>
          </p:cNvSpPr>
          <p:nvPr/>
        </p:nvSpPr>
        <p:spPr bwMode="auto">
          <a:xfrm>
            <a:off x="6707188" y="5528569"/>
            <a:ext cx="2132012" cy="1110177"/>
          </a:xfrm>
          <a:prstGeom prst="chevron">
            <a:avLst>
              <a:gd name="adj" fmla="val 23899"/>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rPr>
              <a:t>الجامات</a:t>
            </a:r>
            <a:endParaRPr kumimoji="0" lang="en-US" sz="10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2643" name="Rectangle 2"/>
          <p:cNvSpPr>
            <a:spLocks noGrp="1" noChangeArrowheads="1"/>
          </p:cNvSpPr>
          <p:nvPr>
            <p:ph type="title" idx="4294967295"/>
          </p:nvPr>
        </p:nvSpPr>
        <p:spPr>
          <a:xfrm>
            <a:off x="283337" y="109235"/>
            <a:ext cx="7772400" cy="1186173"/>
          </a:xfrm>
          <a:solidFill>
            <a:schemeClr val="tx1"/>
          </a:solidFill>
        </p:spPr>
        <p:txBody>
          <a:bodyPr/>
          <a:lstStyle/>
          <a:p>
            <a:r>
              <a:rPr lang="ar-SA" sz="4000">
                <a:solidFill>
                  <a:srgbClr val="FFFFFF"/>
                </a:solidFill>
                <a:latin typeface="Arial" charset="0"/>
                <a:ea typeface="ＭＳ Ｐゴシック" charset="0"/>
                <a:cs typeface="ＭＳ Ｐゴシック" charset="0"/>
              </a:rPr>
              <a:t>مشاكل في التلخيص
</a:t>
            </a:r>
            <a:endParaRPr lang="en-US" sz="4000">
              <a:solidFill>
                <a:srgbClr val="FFFFFF"/>
              </a:solidFill>
              <a:latin typeface="Arial" charset="0"/>
              <a:ea typeface="ＭＳ Ｐゴシック" charset="0"/>
              <a:cs typeface="ＭＳ Ｐゴシック" charset="0"/>
            </a:endParaRPr>
          </a:p>
        </p:txBody>
      </p:sp>
      <p:sp>
        <p:nvSpPr>
          <p:cNvPr id="561155" name="Text Box 3"/>
          <p:cNvSpPr txBox="1">
            <a:spLocks noChangeArrowheads="1"/>
          </p:cNvSpPr>
          <p:nvPr/>
        </p:nvSpPr>
        <p:spPr bwMode="auto">
          <a:xfrm>
            <a:off x="283337" y="2721470"/>
            <a:ext cx="8320087" cy="1448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altLang="ja-JP" sz="2400" b="0" i="0" u="none" strike="noStrike" kern="1200" cap="none" spc="0" normalizeH="0" baseline="0" noProof="0" dirty="0">
                <a:ln>
                  <a:noFill/>
                </a:ln>
                <a:solidFill>
                  <a:srgbClr val="000000"/>
                </a:solidFill>
                <a:effectLst/>
                <a:uLnTx/>
                <a:uFillTx/>
                <a:latin typeface="Comic Sans MS" charset="0"/>
                <a:ea typeface="ＭＳ Ｐゴシック" charset="0"/>
              </a:rPr>
              <a:t>"إن أقوى حجة لرأي الخلاصة هي ملاحظة المشاهد المشتركة المتكررة للدينونة الاستهلاكية والخلاص الموجودة في أقسام مختلفة في جميع أنحاء الكتاب" 
</a:t>
            </a:r>
            <a:endParaRPr kumimoji="0" lang="en-US" sz="1600" b="0" i="0" u="none" strike="noStrike" kern="1200" cap="none" spc="0" normalizeH="0" baseline="0" noProof="0" dirty="0">
              <a:ln>
                <a:noFill/>
              </a:ln>
              <a:solidFill>
                <a:srgbClr val="000000"/>
              </a:solidFill>
              <a:effectLst/>
              <a:uLnTx/>
              <a:uFillTx/>
              <a:latin typeface="Comic Sans MS"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charset="0"/>
                <a:ea typeface="ＭＳ Ｐゴシック" charset="0"/>
              </a:rPr>
              <a:t>––</a:t>
            </a:r>
            <a:r>
              <a:rPr kumimoji="0" lang="ar-SA" sz="1600" b="0" i="0" u="none" strike="noStrike" kern="1200" cap="none" spc="0" normalizeH="0" baseline="0" noProof="0" dirty="0" err="1">
                <a:ln>
                  <a:noFill/>
                </a:ln>
                <a:solidFill>
                  <a:srgbClr val="000000"/>
                </a:solidFill>
                <a:effectLst/>
                <a:uLnTx/>
                <a:uFillTx/>
                <a:latin typeface="Comic Sans MS" charset="0"/>
                <a:ea typeface="ＭＳ Ｐゴシック" charset="0"/>
              </a:rPr>
              <a:t>ج</a:t>
            </a:r>
            <a:r>
              <a:rPr kumimoji="0" lang="ar-SA" sz="1600" b="0" i="0" u="none" strike="noStrike" kern="1200" cap="none" spc="0" normalizeH="0" baseline="0" noProof="0" dirty="0">
                <a:ln>
                  <a:noFill/>
                </a:ln>
                <a:solidFill>
                  <a:srgbClr val="000000"/>
                </a:solidFill>
                <a:effectLst/>
                <a:uLnTx/>
                <a:uFillTx/>
                <a:latin typeface="Comic Sans MS" charset="0"/>
                <a:ea typeface="ＭＳ Ｐゴシック" charset="0"/>
              </a:rPr>
              <a:t>. ك. بيل، كتاب الرؤيا، جي جي تي سي (غراند </a:t>
            </a:r>
            <a:r>
              <a:rPr kumimoji="0" lang="ar-SA" sz="1600" b="0" i="0" u="none" strike="noStrike" kern="1200" cap="none" spc="0" normalizeH="0" baseline="0" noProof="0" dirty="0" err="1">
                <a:ln>
                  <a:noFill/>
                </a:ln>
                <a:solidFill>
                  <a:srgbClr val="000000"/>
                </a:solidFill>
                <a:effectLst/>
                <a:uLnTx/>
                <a:uFillTx/>
                <a:latin typeface="Comic Sans MS" charset="0"/>
                <a:ea typeface="ＭＳ Ｐゴシック" charset="0"/>
              </a:rPr>
              <a:t>رابيدز</a:t>
            </a:r>
            <a:r>
              <a:rPr kumimoji="0" lang="ar-SA" sz="1600" b="0" i="0" u="none" strike="noStrike" kern="1200" cap="none" spc="0" normalizeH="0" baseline="0" noProof="0" dirty="0">
                <a:ln>
                  <a:noFill/>
                </a:ln>
                <a:solidFill>
                  <a:srgbClr val="000000"/>
                </a:solidFill>
                <a:effectLst/>
                <a:uLnTx/>
                <a:uFillTx/>
                <a:latin typeface="Comic Sans MS" charset="0"/>
                <a:ea typeface="ＭＳ Ｐゴシック" charset="0"/>
              </a:rPr>
              <a:t>: </a:t>
            </a:r>
            <a:r>
              <a:rPr kumimoji="0" lang="ar-SA" sz="1600" b="0" i="0" u="none" strike="noStrike" kern="1200" cap="none" spc="0" normalizeH="0" baseline="0" noProof="0" dirty="0" err="1">
                <a:ln>
                  <a:noFill/>
                </a:ln>
                <a:solidFill>
                  <a:srgbClr val="000000"/>
                </a:solidFill>
                <a:effectLst/>
                <a:uLnTx/>
                <a:uFillTx/>
                <a:latin typeface="Comic Sans MS" charset="0"/>
                <a:ea typeface="ＭＳ Ｐゴシック" charset="0"/>
              </a:rPr>
              <a:t>إردمانز</a:t>
            </a:r>
            <a:r>
              <a:rPr kumimoji="0" lang="ar-SA" sz="1600" b="0" i="0" u="none" strike="noStrike" kern="1200" cap="none" spc="0" normalizeH="0" baseline="0" noProof="0" dirty="0">
                <a:ln>
                  <a:noFill/>
                </a:ln>
                <a:solidFill>
                  <a:srgbClr val="000000"/>
                </a:solidFill>
                <a:effectLst/>
                <a:uLnTx/>
                <a:uFillTx/>
                <a:latin typeface="Comic Sans MS" charset="0"/>
                <a:ea typeface="ＭＳ Ｐゴシック" charset="0"/>
              </a:rPr>
              <a:t>، 1999)، 121</a:t>
            </a:r>
            <a:endParaRPr kumimoji="0" lang="en-US" sz="2000" b="0" i="0" u="none" strike="noStrike" kern="1200" cap="none" spc="0" normalizeH="0" baseline="0" noProof="0" dirty="0">
              <a:ln>
                <a:noFill/>
              </a:ln>
              <a:solidFill>
                <a:srgbClr val="000000"/>
              </a:solidFill>
              <a:effectLst/>
              <a:uLnTx/>
              <a:uFillTx/>
              <a:latin typeface="Comic Sans MS" charset="0"/>
              <a:ea typeface="ＭＳ Ｐゴシック" charset="0"/>
            </a:endParaRPr>
          </a:p>
        </p:txBody>
      </p:sp>
      <p:sp>
        <p:nvSpPr>
          <p:cNvPr id="561158" name="Text Box 6"/>
          <p:cNvSpPr txBox="1">
            <a:spLocks noChangeArrowheads="1"/>
          </p:cNvSpPr>
          <p:nvPr/>
        </p:nvSpPr>
        <p:spPr bwMode="auto">
          <a:xfrm>
            <a:off x="4069524" y="4569305"/>
            <a:ext cx="9067800"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٣. الأحكام تتقدم وتشتد بشكل متزايد.</a:t>
            </a:r>
            <a:endParaRPr kumimoji="0" lang="en-US" sz="20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61159" name="AutoShape 7"/>
          <p:cNvSpPr>
            <a:spLocks noChangeArrowheads="1"/>
          </p:cNvSpPr>
          <p:nvPr/>
        </p:nvSpPr>
        <p:spPr bwMode="auto">
          <a:xfrm>
            <a:off x="2820988" y="5850295"/>
            <a:ext cx="1454150" cy="466725"/>
          </a:xfrm>
          <a:prstGeom prst="chevron">
            <a:avLst>
              <a:gd name="adj" fmla="val 35368"/>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rPr>
              <a:t>الختوم</a:t>
            </a: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61161" name="AutoShape 9"/>
          <p:cNvSpPr>
            <a:spLocks noChangeArrowheads="1"/>
          </p:cNvSpPr>
          <p:nvPr/>
        </p:nvSpPr>
        <p:spPr bwMode="auto">
          <a:xfrm>
            <a:off x="4264025" y="5673970"/>
            <a:ext cx="2441575" cy="817789"/>
          </a:xfrm>
          <a:prstGeom prst="chevron">
            <a:avLst>
              <a:gd name="adj" fmla="val 32394"/>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rPr>
              <a:t>الأبواق</a:t>
            </a:r>
            <a:endParaRPr kumimoji="0" lang="en-US" sz="5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p:txBody>
      </p:sp>
      <p:grpSp>
        <p:nvGrpSpPr>
          <p:cNvPr id="2" name="Group 23"/>
          <p:cNvGrpSpPr>
            <a:grpSpLocks/>
          </p:cNvGrpSpPr>
          <p:nvPr/>
        </p:nvGrpSpPr>
        <p:grpSpPr bwMode="auto">
          <a:xfrm>
            <a:off x="533400" y="5640050"/>
            <a:ext cx="2209800" cy="768350"/>
            <a:chOff x="288" y="2544"/>
            <a:chExt cx="1392" cy="484"/>
          </a:xfrm>
        </p:grpSpPr>
        <p:sp>
          <p:nvSpPr>
            <p:cNvPr id="752650" name="Text Box 11"/>
            <p:cNvSpPr txBox="1">
              <a:spLocks noChangeArrowheads="1"/>
            </p:cNvSpPr>
            <p:nvPr/>
          </p:nvSpPr>
          <p:spPr bwMode="auto">
            <a:xfrm>
              <a:off x="288" y="2736"/>
              <a:ext cx="595"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دورات</a:t>
              </a:r>
              <a:r>
                <a:rPr kumimoji="0" lang="en-US" sz="2400" b="0" i="0" u="none" strike="noStrike" kern="1200" cap="none" spc="0" normalizeH="0" baseline="0" noProof="0">
                  <a:ln>
                    <a:noFill/>
                  </a:ln>
                  <a:solidFill>
                    <a:srgbClr val="000000"/>
                  </a:solidFill>
                  <a:effectLst/>
                  <a:uLnTx/>
                  <a:uFillTx/>
                  <a:latin typeface="Comic Sans MS" charset="0"/>
                  <a:ea typeface="ＭＳ Ｐゴシック" charset="0"/>
                </a:rPr>
                <a:t>:</a:t>
              </a:r>
            </a:p>
          </p:txBody>
        </p:sp>
        <p:sp>
          <p:nvSpPr>
            <p:cNvPr id="752651" name="AutoShape 13"/>
            <p:cNvSpPr>
              <a:spLocks noChangeArrowheads="1"/>
            </p:cNvSpPr>
            <p:nvPr/>
          </p:nvSpPr>
          <p:spPr bwMode="auto">
            <a:xfrm>
              <a:off x="816" y="2544"/>
              <a:ext cx="864" cy="336"/>
            </a:xfrm>
            <a:prstGeom prst="lightningBolt">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sp>
        <p:nvSpPr>
          <p:cNvPr id="12" name="Text Box 6"/>
          <p:cNvSpPr txBox="1">
            <a:spLocks noChangeArrowheads="1"/>
          </p:cNvSpPr>
          <p:nvPr/>
        </p:nvSpPr>
        <p:spPr bwMode="auto">
          <a:xfrm>
            <a:off x="2424918" y="1467874"/>
            <a:ext cx="9067800"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Comic Sans MS" charset="0"/>
                <a:ea typeface="ＭＳ Ｐゴシック" charset="0"/>
              </a:rPr>
              <a:t>١. أنظر الدحضات على يمين الرسم التخطيطي لتلخيص</a:t>
            </a:r>
            <a:endParaRPr kumimoji="0" lang="en-US" sz="2000" b="0" i="0" u="none" strike="noStrike" kern="1200" cap="none" spc="0" normalizeH="0" baseline="0" noProof="0" dirty="0">
              <a:ln>
                <a:noFill/>
              </a:ln>
              <a:solidFill>
                <a:srgbClr val="000000"/>
              </a:solidFill>
              <a:effectLst/>
              <a:uLnTx/>
              <a:uFillTx/>
              <a:latin typeface="Comic Sans MS" charset="0"/>
              <a:ea typeface="ＭＳ Ｐゴシック" charset="0"/>
            </a:endParaRPr>
          </a:p>
        </p:txBody>
      </p:sp>
      <p:sp>
        <p:nvSpPr>
          <p:cNvPr id="13" name="Text Box 6"/>
          <p:cNvSpPr txBox="1">
            <a:spLocks noChangeArrowheads="1"/>
          </p:cNvSpPr>
          <p:nvPr/>
        </p:nvSpPr>
        <p:spPr bwMode="auto">
          <a:xfrm>
            <a:off x="2743200" y="1963292"/>
            <a:ext cx="9067800"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٢. هل تظهر عودة المسيح بشكل متكرر في الكتاب؟</a:t>
            </a:r>
            <a:endParaRPr kumimoji="0" lang="en-US" sz="20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4" name="TextBox 9"/>
          <p:cNvSpPr txBox="1">
            <a:spLocks noChangeArrowheads="1"/>
          </p:cNvSpPr>
          <p:nvPr/>
        </p:nvSpPr>
        <p:spPr bwMode="auto">
          <a:xfrm>
            <a:off x="8227946" y="-5475"/>
            <a:ext cx="89951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٣٣٥</a:t>
            </a: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ar-SA"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٣٣٧</a:t>
            </a: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891572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561155">
                                            <p:txEl>
                                              <p:pRg st="0" end="0"/>
                                            </p:txEl>
                                          </p:spTgt>
                                        </p:tgtEl>
                                        <p:attrNameLst>
                                          <p:attrName>style.visibility</p:attrName>
                                        </p:attrNameLst>
                                      </p:cBhvr>
                                      <p:to>
                                        <p:strVal val="visible"/>
                                      </p:to>
                                    </p:set>
                                    <p:animEffect transition="in" filter="blinds(horizontal)">
                                      <p:cBhvr>
                                        <p:cTn id="15" dur="500"/>
                                        <p:tgtEl>
                                          <p:spTgt spid="561155">
                                            <p:txEl>
                                              <p:pRg st="0" end="0"/>
                                            </p:txEl>
                                          </p:spTgt>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561155">
                                            <p:txEl>
                                              <p:pRg st="1" end="1"/>
                                            </p:txEl>
                                          </p:spTgt>
                                        </p:tgtEl>
                                        <p:attrNameLst>
                                          <p:attrName>style.visibility</p:attrName>
                                        </p:attrNameLst>
                                      </p:cBhvr>
                                      <p:to>
                                        <p:strVal val="visible"/>
                                      </p:to>
                                    </p:set>
                                    <p:animEffect transition="in" filter="blinds(horizontal)">
                                      <p:cBhvr>
                                        <p:cTn id="18" dur="500"/>
                                        <p:tgtEl>
                                          <p:spTgt spid="561155">
                                            <p:txEl>
                                              <p:pRg st="1" end="1"/>
                                            </p:txEl>
                                          </p:spTgt>
                                        </p:tgtEl>
                                      </p:cBhvr>
                                    </p:animEffect>
                                  </p:childTnLst>
                                </p:cTn>
                              </p:par>
                              <p:par>
                                <p:cTn id="19" presetID="1" presetClass="entr" presetSubtype="0" fill="hold" grpId="0" nodeType="withEffect">
                                  <p:stCondLst>
                                    <p:cond delay="0"/>
                                  </p:stCondLst>
                                  <p:childTnLst>
                                    <p:set>
                                      <p:cBhvr>
                                        <p:cTn id="20" dur="1" fill="hold">
                                          <p:stCondLst>
                                            <p:cond delay="499"/>
                                          </p:stCondLst>
                                        </p:cTn>
                                        <p:tgtEl>
                                          <p:spTgt spid="56115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6115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11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11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1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2" grpId="0" animBg="1"/>
      <p:bldP spid="561155" grpId="0" build="p" autoUpdateAnimBg="0"/>
      <p:bldP spid="561155" grpId="1" uiExpand="1" build="allAtOnce"/>
      <p:bldP spid="561158" grpId="0" build="p" autoUpdateAnimBg="0"/>
      <p:bldP spid="561159" grpId="0" animBg="1"/>
      <p:bldP spid="561161" grpId="0" animBg="1"/>
      <p:bldP spid="12" grpId="0" build="p" autoUpdateAnimBg="0"/>
      <p:bldP spid="1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NatGeo Photo of the Day 2010 - eyjafjallajokull-volcano-lightning-iceland_26742_990x742.jpg"/>
          <p:cNvPicPr>
            <a:picLocks noGrp="1" noChangeAspect="1"/>
          </p:cNvPicPr>
          <p:nvPr isPhoto="1"/>
        </p:nvPicPr>
        <p:blipFill>
          <a:blip r:embed="rId2">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9093" y="0"/>
            <a:ext cx="7693582" cy="849093"/>
          </a:xfrm>
        </p:spPr>
        <p:txBody>
          <a:bodyPr/>
          <a:lstStyle/>
          <a:p>
            <a:r>
              <a:rPr lang="ar-SA">
                <a:effectLst>
                  <a:glow rad="203200">
                    <a:schemeClr val="bg1">
                      <a:alpha val="75000"/>
                    </a:schemeClr>
                  </a:glow>
                </a:effectLst>
              </a:rPr>
              <a:t>نقد نظرية التلخيص</a:t>
            </a:r>
            <a:endParaRPr lang="en-US">
              <a:effectLst>
                <a:glow rad="203200">
                  <a:schemeClr val="bg1">
                    <a:alpha val="75000"/>
                  </a:schemeClr>
                </a:glow>
              </a:effectLst>
            </a:endParaRPr>
          </a:p>
        </p:txBody>
      </p:sp>
      <p:sp>
        <p:nvSpPr>
          <p:cNvPr id="6" name="Rectangle 5"/>
          <p:cNvSpPr/>
          <p:nvPr/>
        </p:nvSpPr>
        <p:spPr>
          <a:xfrm>
            <a:off x="2906774" y="1269919"/>
            <a:ext cx="6192904" cy="5016758"/>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200" cap="none" spc="0" normalizeH="0" baseline="30000" noProof="0">
                <a:ln>
                  <a:noFill/>
                </a:ln>
                <a:solidFill>
                  <a:srgbClr val="FFFFFF"/>
                </a:solidFill>
                <a:effectLst/>
                <a:uLnTx/>
                <a:uFillTx/>
                <a:latin typeface="Arial Black"/>
                <a:ea typeface="ＭＳ Ｐゴシック"/>
                <a:cs typeface="+mn-cs"/>
              </a:rPr>
              <a:t>١٢ </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وَنَظَرْتُ لَمَّا فَتَحَ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ٱلْخَتْمَ</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ٱلسَّادِسَ</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وَإِذَا </a:t>
            </a:r>
            <a:r>
              <a:rPr kumimoji="0" lang="ar-SA" sz="3600" b="0" i="0" u="none" strike="noStrike" kern="1200" cap="none" spc="0" normalizeH="0" baseline="0" noProof="0">
                <a:ln>
                  <a:noFill/>
                </a:ln>
                <a:solidFill>
                  <a:srgbClr val="FFFF00"/>
                </a:solidFill>
                <a:effectLst/>
                <a:uLnTx/>
                <a:uFillTx/>
                <a:latin typeface="Arial Black"/>
                <a:ea typeface="ＭＳ Ｐゴシック"/>
                <a:cs typeface="+mn-cs"/>
              </a:rPr>
              <a:t>زَلْزَلَةٌ</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عَظِيمَةٌ حَدَثَتْ،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وَٱلشَّمْسُ</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صَارَتْ سَوْدَاءَ كَمِسْحٍ مِنْ شَعْرٍ،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وَٱلْقَمَرُ</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صَارَ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كَٱلدَّمِ</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a:t>
            </a:r>
            <a:r>
              <a:rPr kumimoji="0" lang="ar-SA" sz="3600" b="0" i="0" u="none" strike="noStrike" kern="1200" cap="none" spc="0" normalizeH="0" baseline="30000" noProof="0">
                <a:ln>
                  <a:noFill/>
                </a:ln>
                <a:solidFill>
                  <a:srgbClr val="FFFFFF"/>
                </a:solidFill>
                <a:effectLst/>
                <a:uLnTx/>
                <a:uFillTx/>
                <a:latin typeface="Arial Black"/>
                <a:ea typeface="ＭＳ Ｐゴシック"/>
                <a:cs typeface="+mn-cs"/>
              </a:rPr>
              <a:t>١٣ </a:t>
            </a:r>
            <a:r>
              <a:rPr kumimoji="0" lang="ar-SA" sz="3600" b="0" i="0" u="none" strike="noStrike" kern="1200" cap="none" spc="0" normalizeH="0" baseline="0" noProof="0">
                <a:ln>
                  <a:noFill/>
                </a:ln>
                <a:solidFill>
                  <a:srgbClr val="FFFF00"/>
                </a:solidFill>
                <a:effectLst/>
                <a:uLnTx/>
                <a:uFillTx/>
                <a:latin typeface="Arial Black"/>
                <a:ea typeface="ＭＳ Ｐゴシック"/>
                <a:cs typeface="+mn-cs"/>
              </a:rPr>
              <a:t>وَنُجُومُ</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ٱلسَّمَاءِ</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سَقَطَتْ إِلَى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ٱلْأَرْضِ</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كَمَا تَطْرَحُ شَجَرَةُ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ٱلتِّينِ</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سُقَاطَهَا</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إِذَا هَزَّتْهَا رِيحٌ عَظِيمَةٌ. </a:t>
            </a:r>
            <a:r>
              <a:rPr kumimoji="0" lang="ar-SA" sz="3600" b="0" i="0" u="none" strike="noStrike" kern="1200" cap="none" spc="0" normalizeH="0" baseline="30000" noProof="0">
                <a:ln>
                  <a:noFill/>
                </a:ln>
                <a:solidFill>
                  <a:srgbClr val="FFFFFF"/>
                </a:solidFill>
                <a:effectLst/>
                <a:uLnTx/>
                <a:uFillTx/>
                <a:latin typeface="Arial Black"/>
                <a:ea typeface="ＭＳ Ｐゴシック"/>
                <a:cs typeface="+mn-cs"/>
              </a:rPr>
              <a:t>١٤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وَ</a:t>
            </a:r>
            <a:r>
              <a:rPr kumimoji="0" lang="ar-SA" sz="3600" b="0" i="0" u="none" strike="noStrike" kern="1200" cap="none" spc="0" normalizeH="0" baseline="0" noProof="0" err="1">
                <a:ln>
                  <a:noFill/>
                </a:ln>
                <a:solidFill>
                  <a:srgbClr val="FFFF00"/>
                </a:solidFill>
                <a:effectLst/>
                <a:uLnTx/>
                <a:uFillTx/>
                <a:latin typeface="Arial Black"/>
                <a:ea typeface="ＭＳ Ｐゴシック"/>
                <a:cs typeface="+mn-cs"/>
              </a:rPr>
              <a:t>ٱلسَّمَاءُ</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a:t>
            </a:r>
            <a:r>
              <a:rPr kumimoji="0" lang="ar-SA" sz="3600" b="0" i="0" u="none" strike="noStrike" kern="1200" cap="none" spc="0" normalizeH="0" baseline="0" noProof="0" err="1">
                <a:ln>
                  <a:noFill/>
                </a:ln>
                <a:solidFill>
                  <a:srgbClr val="FFFFFF"/>
                </a:solidFill>
                <a:effectLst/>
                <a:uLnTx/>
                <a:uFillTx/>
                <a:latin typeface="Arial Black"/>
                <a:ea typeface="ＭＳ Ｐゴシック"/>
                <a:cs typeface="+mn-cs"/>
              </a:rPr>
              <a:t>ٱنْفَلَقَتْ</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 كَدَرْجٍ مُلْتَفٍّ، وَكُلُّ </a:t>
            </a:r>
            <a:r>
              <a:rPr kumimoji="0" lang="ar-SA" sz="3600" b="0" i="0" u="none" strike="noStrike" kern="1200" cap="none" spc="0" normalizeH="0" baseline="0" noProof="0">
                <a:ln>
                  <a:noFill/>
                </a:ln>
                <a:solidFill>
                  <a:srgbClr val="FFFF00"/>
                </a:solidFill>
                <a:effectLst/>
                <a:uLnTx/>
                <a:uFillTx/>
                <a:latin typeface="Arial Black"/>
                <a:ea typeface="ＭＳ Ｐゴシック"/>
                <a:cs typeface="+mn-cs"/>
              </a:rPr>
              <a:t>جَبَلٍ وَجَزِيرَةٍ </a:t>
            </a:r>
            <a:r>
              <a:rPr kumimoji="0" lang="ar-SA" sz="3600" b="0" i="0" u="none" strike="noStrike" kern="1200" cap="none" spc="0" normalizeH="0" baseline="0" noProof="0">
                <a:ln>
                  <a:noFill/>
                </a:ln>
                <a:solidFill>
                  <a:srgbClr val="FFFFFF"/>
                </a:solidFill>
                <a:effectLst/>
                <a:uLnTx/>
                <a:uFillTx/>
                <a:latin typeface="Arial Black"/>
                <a:ea typeface="ＭＳ Ｐゴシック"/>
                <a:cs typeface="+mn-cs"/>
              </a:rPr>
              <a:t>تَزَحْزَحَا مِنْ مَوْضِعِهِمَا</a:t>
            </a:r>
            <a:r>
              <a:rPr kumimoji="0" lang="ar-SA" sz="1800" b="0" i="0" u="none" strike="noStrike" kern="1200" cap="none" spc="0" normalizeH="0" baseline="0" noProof="0">
                <a:ln>
                  <a:noFill/>
                </a:ln>
                <a:solidFill>
                  <a:srgbClr val="FFFFFF"/>
                </a:solidFill>
                <a:effectLst/>
                <a:uLnTx/>
                <a:uFillTx/>
                <a:latin typeface="Arial Black"/>
                <a:ea typeface="ＭＳ Ｐゴシック"/>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a:ln>
                  <a:noFill/>
                </a:ln>
                <a:solidFill>
                  <a:srgbClr val="FFFFFF"/>
                </a:solidFill>
                <a:effectLst>
                  <a:glow rad="203200">
                    <a:srgbClr val="000000">
                      <a:alpha val="75000"/>
                    </a:srgbClr>
                  </a:glow>
                </a:effectLst>
                <a:uLnTx/>
                <a:uFillTx/>
                <a:latin typeface="Arial"/>
                <a:ea typeface="ＭＳ Ｐゴシック" charset="0"/>
                <a:cs typeface="Arial"/>
              </a:rPr>
              <a:t>(٦: ١٢-١٤)</a:t>
            </a:r>
            <a:endParaRPr kumimoji="0" lang="en-US" sz="3200" b="1" i="0" u="none" strike="noStrike" kern="1200" cap="none" spc="0" normalizeH="0" baseline="0" noProof="0">
              <a:ln>
                <a:noFill/>
              </a:ln>
              <a:solidFill>
                <a:srgbClr val="FFFFFF"/>
              </a:solidFill>
              <a:effectLst>
                <a:glow rad="203200">
                  <a:srgbClr val="000000">
                    <a:alpha val="75000"/>
                  </a:srgbClr>
                </a:glow>
              </a:effectLst>
              <a:uLnTx/>
              <a:uFillTx/>
              <a:latin typeface="Arial"/>
              <a:ea typeface="ＭＳ Ｐゴシック" charset="0"/>
              <a:cs typeface="Arial"/>
            </a:endParaRPr>
          </a:p>
        </p:txBody>
      </p:sp>
      <p:sp>
        <p:nvSpPr>
          <p:cNvPr id="7" name="Text Box 60"/>
          <p:cNvSpPr txBox="1">
            <a:spLocks noChangeArrowheads="1"/>
          </p:cNvSpPr>
          <p:nvPr/>
        </p:nvSpPr>
        <p:spPr bwMode="auto">
          <a:xfrm>
            <a:off x="8437561" y="34322"/>
            <a:ext cx="614569" cy="402291"/>
          </a:xfrm>
          <a:prstGeom prst="rect">
            <a:avLst/>
          </a:prstGeom>
          <a:noFill/>
          <a:ln w="9525">
            <a:noFill/>
            <a:miter lim="800000"/>
            <a:headEnd/>
            <a:tailEnd type="none" w="lg" len="lg"/>
          </a:ln>
          <a:effectLst>
            <a:outerShdw blurRad="63500" dist="35921" dir="2700000" algn="ctr" rotWithShape="0">
              <a:srgbClr val="000013">
                <a:alpha val="74998"/>
              </a:srgbClr>
            </a:outerShdw>
          </a:effec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FFFFFF"/>
                </a:solidFill>
                <a:effectLst/>
                <a:uLnTx/>
                <a:uFillTx/>
                <a:latin typeface="Arial"/>
                <a:ea typeface="Osaka" charset="0"/>
                <a:cs typeface="Arial"/>
              </a:rPr>
              <a:t>٣٣٦</a:t>
            </a:r>
            <a:endParaRPr kumimoji="0" lang="en-US" sz="2000" b="1" i="0" u="none" strike="noStrike" kern="1200" cap="none" spc="0" normalizeH="0" baseline="0" noProof="0">
              <a:ln>
                <a:noFill/>
              </a:ln>
              <a:solidFill>
                <a:srgbClr val="FFFFFF"/>
              </a:solidFill>
              <a:effectLst/>
              <a:uLnTx/>
              <a:uFillTx/>
              <a:latin typeface="Arial"/>
              <a:ea typeface="Osaka" charset="0"/>
              <a:cs typeface="Arial"/>
            </a:endParaRPr>
          </a:p>
        </p:txBody>
      </p:sp>
      <p:sp>
        <p:nvSpPr>
          <p:cNvPr id="8" name="Rounded Rectangular Callout 7"/>
          <p:cNvSpPr/>
          <p:nvPr/>
        </p:nvSpPr>
        <p:spPr bwMode="auto">
          <a:xfrm flipH="1">
            <a:off x="83860" y="954986"/>
            <a:ext cx="2609946" cy="981363"/>
          </a:xfrm>
          <a:prstGeom prst="wedgeRoundRectCallout">
            <a:avLst>
              <a:gd name="adj1" fmla="val -66288"/>
              <a:gd name="adj2" fmla="val 8250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rPr>
              <a:t>حتى زلزال ١٦:١٨-٢٠ أسوأ
</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endParaRPr>
          </a:p>
        </p:txBody>
      </p:sp>
      <p:sp>
        <p:nvSpPr>
          <p:cNvPr id="9" name="Rounded Rectangular Callout 8"/>
          <p:cNvSpPr/>
          <p:nvPr/>
        </p:nvSpPr>
        <p:spPr bwMode="auto">
          <a:xfrm flipH="1">
            <a:off x="83860" y="5232437"/>
            <a:ext cx="2863303" cy="1429361"/>
          </a:xfrm>
          <a:prstGeom prst="wedgeRoundRectCallout">
            <a:avLst>
              <a:gd name="adj1" fmla="val -108129"/>
              <a:gd name="adj2" fmla="val -3988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rPr>
              <a:t>وحتى ٦: ١٦ لا يزال هناك بعض الجبال (را. ١٦، ٢٠ "كل جزيرة وجبل هرب")
</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endParaRPr>
          </a:p>
        </p:txBody>
      </p:sp>
      <p:sp>
        <p:nvSpPr>
          <p:cNvPr id="10" name="Rounded Rectangular Callout 9"/>
          <p:cNvSpPr/>
          <p:nvPr/>
        </p:nvSpPr>
        <p:spPr bwMode="auto">
          <a:xfrm flipH="1">
            <a:off x="83860" y="2380803"/>
            <a:ext cx="2609946" cy="981363"/>
          </a:xfrm>
          <a:prstGeom prst="wedgeRoundRectCallout">
            <a:avLst>
              <a:gd name="adj1" fmla="val -85108"/>
              <a:gd name="adj2" fmla="val 71512"/>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rPr>
              <a:t>في الواقع وابل النيزك كما انه لا تسقط كل النجوم
</a:t>
            </a:r>
            <a:endParaRPr kumimoji="0" lang="en-US" sz="2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endParaRPr>
          </a:p>
        </p:txBody>
      </p:sp>
      <p:sp>
        <p:nvSpPr>
          <p:cNvPr id="11" name="Rounded Rectangular Callout 10"/>
          <p:cNvSpPr/>
          <p:nvPr/>
        </p:nvSpPr>
        <p:spPr bwMode="auto">
          <a:xfrm flipH="1">
            <a:off x="83860" y="3806620"/>
            <a:ext cx="2609946" cy="981363"/>
          </a:xfrm>
          <a:prstGeom prst="wedgeRoundRectCallout">
            <a:avLst>
              <a:gd name="adj1" fmla="val -65829"/>
              <a:gd name="adj2" fmla="val 6174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rPr>
              <a:t>حتى السماء لم تستبدل بعد ٢١: ١
</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144269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NatGeo Photo of the Day 2010 - baobab-trees-tanzania_21019_990x742.jpg"/>
          <p:cNvPicPr>
            <a:picLocks noGrp="1" noChangeAspect="1"/>
          </p:cNvPicPr>
          <p:nvPr isPhoto="1"/>
        </p:nvPicPr>
        <p:blipFill>
          <a:blip r:embed="rId2">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093" y="86580"/>
            <a:ext cx="8092188" cy="1515181"/>
          </a:xfrm>
        </p:spPr>
        <p:txBody>
          <a:bodyPr/>
          <a:lstStyle/>
          <a:p>
            <a:r>
              <a:rPr lang="ar-SA" sz="4000" b="1" dirty="0">
                <a:solidFill>
                  <a:srgbClr val="FFFFFF"/>
                </a:solidFill>
                <a:effectLst>
                  <a:glow rad="203200">
                    <a:schemeClr val="bg1">
                      <a:alpha val="75000"/>
                    </a:schemeClr>
                  </a:glow>
                </a:effectLst>
              </a:rPr>
              <a:t>هل </a:t>
            </a:r>
            <a:r>
              <a:rPr lang="ar-JO" sz="4000" b="1" dirty="0">
                <a:solidFill>
                  <a:srgbClr val="FFFFFF"/>
                </a:solidFill>
                <a:effectLst>
                  <a:glow rad="203200">
                    <a:schemeClr val="bg1">
                      <a:alpha val="75000"/>
                    </a:schemeClr>
                  </a:glow>
                </a:effectLst>
              </a:rPr>
              <a:t>الإ</a:t>
            </a:r>
            <a:r>
              <a:rPr lang="ar-SA" sz="4000" b="1" dirty="0">
                <a:solidFill>
                  <a:srgbClr val="FFFFFF"/>
                </a:solidFill>
                <a:effectLst>
                  <a:glow rad="203200">
                    <a:schemeClr val="bg1">
                      <a:alpha val="75000"/>
                    </a:schemeClr>
                  </a:glow>
                </a:effectLst>
              </a:rPr>
              <a:t>صحاحات ٤-٢٢ تشير الى العصر الحالي؟</a:t>
            </a:r>
            <a:endParaRPr lang="en-US" sz="4000" b="1" dirty="0">
              <a:solidFill>
                <a:srgbClr val="FFFFFF"/>
              </a:solidFill>
              <a:effectLst>
                <a:glow rad="203200">
                  <a:schemeClr val="bg1">
                    <a:alpha val="75000"/>
                  </a:schemeClr>
                </a:glow>
              </a:effectLst>
            </a:endParaRPr>
          </a:p>
        </p:txBody>
      </p:sp>
      <p:sp>
        <p:nvSpPr>
          <p:cNvPr id="7" name="Text Box 60"/>
          <p:cNvSpPr txBox="1">
            <a:spLocks noChangeArrowheads="1"/>
          </p:cNvSpPr>
          <p:nvPr/>
        </p:nvSpPr>
        <p:spPr bwMode="auto">
          <a:xfrm>
            <a:off x="8394281" y="34322"/>
            <a:ext cx="701131" cy="463846"/>
          </a:xfrm>
          <a:prstGeom prst="rect">
            <a:avLst/>
          </a:prstGeom>
          <a:noFill/>
          <a:ln w="9525">
            <a:noFill/>
            <a:miter lim="800000"/>
            <a:headEnd/>
            <a:tailEnd type="none" w="lg" len="lg"/>
          </a:ln>
          <a:effectLst>
            <a:outerShdw blurRad="63500" dist="35921" dir="2700000" algn="ctr" rotWithShape="0">
              <a:srgbClr val="000013">
                <a:alpha val="74998"/>
              </a:srgbClr>
            </a:outerShdw>
          </a:effec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a:ea typeface="Osaka" charset="0"/>
                <a:cs typeface="Arial"/>
              </a:rPr>
              <a:t>٣٣٩</a:t>
            </a:r>
            <a:endParaRPr kumimoji="0" lang="en-US" sz="2000" b="1" i="0" u="none" strike="noStrike" kern="1200" cap="none" spc="0" normalizeH="0" baseline="0" noProof="0">
              <a:ln>
                <a:noFill/>
              </a:ln>
              <a:solidFill>
                <a:srgbClr val="FFFFFF"/>
              </a:solidFill>
              <a:effectLst/>
              <a:uLnTx/>
              <a:uFillTx/>
              <a:latin typeface="Arial"/>
              <a:ea typeface="Osaka" charset="0"/>
              <a:cs typeface="Arial"/>
            </a:endParaRPr>
          </a:p>
        </p:txBody>
      </p:sp>
      <p:sp>
        <p:nvSpPr>
          <p:cNvPr id="13" name="Title 1"/>
          <p:cNvSpPr txBox="1">
            <a:spLocks/>
          </p:cNvSpPr>
          <p:nvPr/>
        </p:nvSpPr>
        <p:spPr bwMode="auto">
          <a:xfrm>
            <a:off x="119270" y="1731634"/>
            <a:ext cx="8897729" cy="373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742950" marR="0" lvl="0" indent="-742950" algn="r" defTabSz="914400" rtl="1"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glow rad="203200">
                    <a:srgbClr val="000000">
                      <a:alpha val="75000"/>
                    </a:srgbClr>
                  </a:glow>
                </a:effectLst>
                <a:uLnTx/>
                <a:uFillTx/>
                <a:latin typeface="Arial"/>
                <a:ea typeface="ＭＳ Ｐゴシック"/>
                <a:cs typeface="Arial"/>
              </a:rPr>
              <a:t>أ</a:t>
            </a:r>
            <a:r>
              <a:rPr kumimoji="0" lang="ar-SA"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a:t>
            </a:r>
            <a:r>
              <a:rPr kumimoji="0" lang="en-US"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	</a:t>
            </a:r>
            <a:r>
              <a:rPr kumimoji="0" lang="ar-SA"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 متى مات ٢٥٪ من سكان العالم (٦: ٨)</a:t>
            </a:r>
            <a:endParaRPr kumimoji="0" lang="en-US"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endParaRPr>
          </a:p>
          <a:p>
            <a:pPr marL="742950" marR="0" lvl="0" indent="-742950" algn="r" defTabSz="914400" rtl="1"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ب)</a:t>
            </a:r>
            <a:r>
              <a:rPr kumimoji="0" lang="en-US"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	</a:t>
            </a:r>
            <a:r>
              <a:rPr kumimoji="0" lang="ar-SA"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 متى كان هناك جيش قوامه ٢٠٠ مليون (٩: ١٦؛ ١٦: ١٢-١٤)؟</a:t>
            </a:r>
            <a:endParaRPr kumimoji="0" lang="en-US"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endParaRPr>
          </a:p>
          <a:p>
            <a:pPr marL="742950" marR="0" lvl="0" indent="-742950" algn="r" defTabSz="914400" rtl="1"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glow rad="203200">
                    <a:srgbClr val="000000">
                      <a:alpha val="75000"/>
                    </a:srgbClr>
                  </a:glow>
                </a:effectLst>
                <a:uLnTx/>
                <a:uFillTx/>
                <a:latin typeface="Arial"/>
                <a:ea typeface="ＭＳ Ｐゴシック"/>
                <a:cs typeface="Arial"/>
              </a:rPr>
              <a:t>ت</a:t>
            </a:r>
            <a:r>
              <a:rPr kumimoji="0" lang="ar-SA"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 </a:t>
            </a:r>
            <a:r>
              <a:rPr kumimoji="0" lang="en-US"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	</a:t>
            </a:r>
            <a:r>
              <a:rPr kumimoji="0" lang="ar-SA"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rPr>
              <a:t>متى شهد الإنسان برداً يزن ٧٥ رطلاً (١٦: ٢١)؟</a:t>
            </a:r>
            <a:endParaRPr kumimoji="0" lang="en-US" sz="3200" b="1" i="0" u="none" strike="noStrike" kern="1200" cap="none" spc="0" normalizeH="0" baseline="0" noProof="0" dirty="0">
              <a:ln>
                <a:noFill/>
              </a:ln>
              <a:solidFill>
                <a:srgbClr val="FFFFFF"/>
              </a:solidFill>
              <a:effectLst>
                <a:glow rad="203200">
                  <a:srgbClr val="000000">
                    <a:alpha val="75000"/>
                  </a:srgbClr>
                </a:glow>
              </a:effectLst>
              <a:uLnTx/>
              <a:uFillTx/>
              <a:latin typeface="Arial"/>
              <a:ea typeface="ＭＳ Ｐゴシック"/>
              <a:cs typeface="Arial"/>
            </a:endParaRPr>
          </a:p>
        </p:txBody>
      </p:sp>
    </p:spTree>
    <p:extLst>
      <p:ext uri="{BB962C8B-B14F-4D97-AF65-F5344CB8AC3E}">
        <p14:creationId xmlns:p14="http://schemas.microsoft.com/office/powerpoint/2010/main" val="1736083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10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idx="4294967295"/>
          </p:nvPr>
        </p:nvSpPr>
        <p:spPr>
          <a:xfrm>
            <a:off x="685800" y="-152400"/>
            <a:ext cx="7772400" cy="1143000"/>
          </a:xfrm>
          <a:effectLst>
            <a:outerShdw blurRad="38100" dist="35921" dir="2700000" algn="ctr" rotWithShape="0">
              <a:srgbClr val="000013">
                <a:alpha val="99962"/>
              </a:srgbClr>
            </a:outerShdw>
          </a:effectLst>
        </p:spPr>
        <p:txBody>
          <a:bodyPr/>
          <a:lstStyle/>
          <a:p>
            <a:pPr eaLnBrk="1" hangingPunct="1">
              <a:defRPr/>
            </a:pPr>
            <a:r>
              <a:rPr lang="ar-SA"/>
              <a:t>محتويات الدينونة</a:t>
            </a:r>
            <a:endParaRPr lang="en-US"/>
          </a:p>
        </p:txBody>
      </p:sp>
      <p:graphicFrame>
        <p:nvGraphicFramePr>
          <p:cNvPr id="564227" name="Group 3"/>
          <p:cNvGraphicFramePr>
            <a:graphicFrameLocks noGrp="1"/>
          </p:cNvGraphicFramePr>
          <p:nvPr>
            <p:ph type="tbl" idx="4294967295"/>
          </p:nvPr>
        </p:nvGraphicFramePr>
        <p:xfrm>
          <a:off x="0" y="990600"/>
          <a:ext cx="9144000" cy="5264150"/>
        </p:xfrm>
        <a:graphic>
          <a:graphicData uri="http://schemas.openxmlformats.org/drawingml/2006/table">
            <a:tbl>
              <a:tblPr/>
              <a:tblGrid>
                <a:gridCol w="390525">
                  <a:extLst>
                    <a:ext uri="{9D8B030D-6E8A-4147-A177-3AD203B41FA5}">
                      <a16:colId xmlns:a16="http://schemas.microsoft.com/office/drawing/2014/main" val="20000"/>
                    </a:ext>
                  </a:extLst>
                </a:gridCol>
                <a:gridCol w="2962275">
                  <a:extLst>
                    <a:ext uri="{9D8B030D-6E8A-4147-A177-3AD203B41FA5}">
                      <a16:colId xmlns:a16="http://schemas.microsoft.com/office/drawing/2014/main" val="20001"/>
                    </a:ext>
                  </a:extLst>
                </a:gridCol>
                <a:gridCol w="3133725">
                  <a:extLst>
                    <a:ext uri="{9D8B030D-6E8A-4147-A177-3AD203B41FA5}">
                      <a16:colId xmlns:a16="http://schemas.microsoft.com/office/drawing/2014/main" val="20002"/>
                    </a:ext>
                  </a:extLst>
                </a:gridCol>
                <a:gridCol w="2657475">
                  <a:extLst>
                    <a:ext uri="{9D8B030D-6E8A-4147-A177-3AD203B41FA5}">
                      <a16:colId xmlns:a16="http://schemas.microsoft.com/office/drawing/2014/main" val="20003"/>
                    </a:ext>
                  </a:extLst>
                </a:gridCol>
              </a:tblGrid>
              <a:tr h="539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Arial"/>
                          <a:ea typeface="Osaka" charset="-128"/>
                          <a:cs typeface="Arial"/>
                        </a:rPr>
                        <a:t>ختوم</a:t>
                      </a:r>
                      <a:endParaRPr kumimoji="0" lang="en-US" sz="2000" b="1" i="0" u="none" strike="noStrike" cap="none" normalizeH="0" baseline="0" dirty="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أبواق</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جامات</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extLst>
                  <a:ext uri="{0D108BD9-81ED-4DB2-BD59-A6C34878D82A}">
                    <a16:rowId xmlns:a16="http://schemas.microsoft.com/office/drawing/2014/main" val="10000"/>
                  </a:ext>
                </a:extLst>
              </a:tr>
              <a:tr h="5381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١</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FF0000"/>
                          </a:solidFill>
                          <a:effectLst/>
                          <a:latin typeface="Arial"/>
                          <a:ea typeface="Osaka" charset="-128"/>
                          <a:cs typeface="Arial"/>
                        </a:rPr>
                        <a:t>ابيض: غالب</a:t>
                      </a:r>
                      <a:endParaRPr kumimoji="0" lang="en-US" sz="1800" b="1" i="0" u="none" strike="noStrike" cap="none" normalizeH="0" baseline="0">
                        <a:ln>
                          <a:noFill/>
                        </a:ln>
                        <a:solidFill>
                          <a:srgbClr val="FF0000"/>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البرد والنار: ١/٣ الغطاء النباتي</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القروح</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539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٢</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الأحمر: الحرب</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FFCCFF"/>
                          </a:solidFill>
                          <a:effectLst/>
                          <a:latin typeface="Arial"/>
                          <a:ea typeface="Osaka" charset="-128"/>
                          <a:cs typeface="Arial"/>
                        </a:rPr>
                        <a:t>النار: ١/٣ مخلوقات بحرية</a:t>
                      </a:r>
                      <a:endParaRPr kumimoji="0" lang="en-US" sz="1800" b="1" i="0" u="none" strike="noStrike" cap="none" normalizeH="0" baseline="0">
                        <a:ln>
                          <a:noFill/>
                        </a:ln>
                        <a:solidFill>
                          <a:srgbClr val="FFCCFF"/>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gradFill rotWithShape="0">
                      <a:gsLst>
                        <a:gs pos="0">
                          <a:srgbClr val="000066"/>
                        </a:gs>
                        <a:gs pos="25999">
                          <a:srgbClr val="000066"/>
                        </a:gs>
                        <a:gs pos="67000">
                          <a:srgbClr val="FF0000"/>
                        </a:gs>
                        <a:gs pos="100000">
                          <a:srgbClr val="00002F"/>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FFCCFF"/>
                          </a:solidFill>
                          <a:effectLst/>
                          <a:latin typeface="Arial"/>
                          <a:ea typeface="Osaka" charset="-128"/>
                          <a:cs typeface="Arial"/>
                        </a:rPr>
                        <a:t>البحر إلى الدم</a:t>
                      </a:r>
                      <a:endParaRPr kumimoji="0" lang="en-US" sz="1800" b="1" i="0" u="none" strike="noStrike" cap="none" normalizeH="0" baseline="0">
                        <a:ln>
                          <a:noFill/>
                        </a:ln>
                        <a:solidFill>
                          <a:srgbClr val="FFCCFF"/>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gradFill rotWithShape="0">
                      <a:gsLst>
                        <a:gs pos="0">
                          <a:srgbClr val="000066"/>
                        </a:gs>
                        <a:gs pos="25999">
                          <a:srgbClr val="000066"/>
                        </a:gs>
                        <a:gs pos="67000">
                          <a:srgbClr val="FF0000"/>
                        </a:gs>
                        <a:gs pos="100000">
                          <a:srgbClr val="00002F"/>
                        </a:gs>
                      </a:gsLst>
                      <a:lin ang="5400000" scaled="1"/>
                    </a:gradFill>
                  </a:tcPr>
                </a:tc>
                <a:extLst>
                  <a:ext uri="{0D108BD9-81ED-4DB2-BD59-A6C34878D82A}">
                    <a16:rowId xmlns:a16="http://schemas.microsoft.com/office/drawing/2014/main" val="10002"/>
                  </a:ext>
                </a:extLst>
              </a:tr>
              <a:tr h="539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٣</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الأسود: المجاعة</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2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000013"/>
                          </a:solidFill>
                          <a:effectLst/>
                          <a:latin typeface="Arial"/>
                          <a:ea typeface="Osaka" charset="-128"/>
                          <a:cs typeface="Arial"/>
                        </a:rPr>
                        <a:t>نجمة: ١/٣ المياه العذبة</a:t>
                      </a:r>
                      <a:endParaRPr kumimoji="0" lang="en-US" sz="1800" b="1" i="0" u="none" strike="noStrike" cap="none" normalizeH="0" baseline="0">
                        <a:ln>
                          <a:noFill/>
                        </a:ln>
                        <a:solidFill>
                          <a:srgbClr val="000013"/>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000013"/>
                          </a:solidFill>
                          <a:effectLst/>
                          <a:latin typeface="Arial"/>
                          <a:ea typeface="Osaka" charset="-128"/>
                          <a:cs typeface="Arial"/>
                        </a:rPr>
                        <a:t>المياه العذبة إلي الدم</a:t>
                      </a:r>
                      <a:endParaRPr kumimoji="0" lang="en-US" sz="1800" b="1" i="0" u="none" strike="noStrike" cap="none" normalizeH="0" baseline="0">
                        <a:ln>
                          <a:noFill/>
                        </a:ln>
                        <a:solidFill>
                          <a:srgbClr val="000013"/>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3"/>
                  </a:ext>
                </a:extLst>
              </a:tr>
              <a:tr h="5381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٤</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شاحب: الموت</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60606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FDFFEE"/>
                          </a:solidFill>
                          <a:effectLst/>
                          <a:latin typeface="Arial"/>
                          <a:ea typeface="Osaka" charset="-128"/>
                          <a:cs typeface="Arial"/>
                        </a:rPr>
                        <a:t>الظلام: ١/٣ الشمس و القمر والنجوم</a:t>
                      </a:r>
                      <a:endParaRPr kumimoji="0" lang="en-US" sz="1800" b="1" i="0" u="none" strike="noStrike" cap="none" normalizeH="0" baseline="0">
                        <a:ln>
                          <a:noFill/>
                        </a:ln>
                        <a:solidFill>
                          <a:srgbClr val="FDFFEE"/>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gradFill rotWithShape="0">
                      <a:gsLst>
                        <a:gs pos="0">
                          <a:srgbClr val="FF0000"/>
                        </a:gs>
                        <a:gs pos="28000">
                          <a:srgbClr val="FF0000"/>
                        </a:gs>
                        <a:gs pos="62000">
                          <a:srgbClr val="020000"/>
                        </a:gs>
                        <a:gs pos="100000">
                          <a:srgbClr val="760000"/>
                        </a:gs>
                      </a:gsLst>
                      <a:lin ang="189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FDFFEE"/>
                          </a:solidFill>
                          <a:effectLst/>
                          <a:latin typeface="Arial"/>
                          <a:ea typeface="Osaka" charset="-128"/>
                          <a:cs typeface="Arial"/>
                        </a:rPr>
                        <a:t>الشمس تحرق الناس</a:t>
                      </a:r>
                      <a:endParaRPr kumimoji="0" lang="en-US" sz="1800" b="1" i="0" u="none" strike="noStrike" cap="none" normalizeH="0" baseline="0">
                        <a:ln>
                          <a:noFill/>
                        </a:ln>
                        <a:solidFill>
                          <a:srgbClr val="FDFFEE"/>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gradFill rotWithShape="0">
                      <a:gsLst>
                        <a:gs pos="0">
                          <a:srgbClr val="FF0000"/>
                        </a:gs>
                        <a:gs pos="28000">
                          <a:srgbClr val="FF0000"/>
                        </a:gs>
                        <a:gs pos="62000">
                          <a:srgbClr val="020000"/>
                        </a:gs>
                        <a:gs pos="100000">
                          <a:srgbClr val="760000"/>
                        </a:gs>
                      </a:gsLst>
                      <a:lin ang="18900000" scaled="1"/>
                    </a:gradFill>
                  </a:tcPr>
                </a:tc>
                <a:extLst>
                  <a:ext uri="{0D108BD9-81ED-4DB2-BD59-A6C34878D82A}">
                    <a16:rowId xmlns:a16="http://schemas.microsoft.com/office/drawing/2014/main" val="10004"/>
                  </a:ext>
                </a:extLst>
              </a:tr>
              <a:tr h="45933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(الأبواق ٥-٧ هي الويلات)</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extLst>
                  <a:ext uri="{0D108BD9-81ED-4DB2-BD59-A6C34878D82A}">
                    <a16:rowId xmlns:a16="http://schemas.microsoft.com/office/drawing/2014/main" val="10005"/>
                  </a:ext>
                </a:extLst>
              </a:tr>
              <a:tr h="539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٥</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err="1">
                          <a:ln>
                            <a:noFill/>
                          </a:ln>
                          <a:solidFill>
                            <a:schemeClr val="tx1"/>
                          </a:solidFill>
                          <a:effectLst/>
                          <a:latin typeface="Arial"/>
                          <a:ea typeface="Osaka" charset="-128"/>
                          <a:cs typeface="Arial"/>
                        </a:rPr>
                        <a:t>طمانة</a:t>
                      </a:r>
                      <a:r>
                        <a:rPr kumimoji="0" lang="ar-SA" sz="1800" b="1" i="0" u="none" strike="noStrike" cap="none" normalizeH="0" baseline="0">
                          <a:ln>
                            <a:noFill/>
                          </a:ln>
                          <a:solidFill>
                            <a:schemeClr val="tx1"/>
                          </a:solidFill>
                          <a:effectLst/>
                          <a:latin typeface="Arial"/>
                          <a:ea typeface="Osaka" charset="-128"/>
                          <a:cs typeface="Arial"/>
                        </a:rPr>
                        <a:t>: الشهداء</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ويل ١: الجراد</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مملكة الوحش المظلمة</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r h="568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٦</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الغضب: زلزال، علامات</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a:ln>
                            <a:noFill/>
                          </a:ln>
                          <a:solidFill>
                            <a:srgbClr val="000013"/>
                          </a:solidFill>
                          <a:effectLst/>
                          <a:latin typeface="Arial"/>
                          <a:ea typeface="Osaka" charset="-128"/>
                          <a:cs typeface="Arial"/>
                        </a:rPr>
                        <a:t>ويل ٢: الفرات الإعداد</a:t>
                      </a:r>
                      <a:endParaRPr kumimoji="0" lang="en-US" sz="1800" b="1" i="0" u="none" strike="noStrike" cap="none" normalizeH="0" baseline="0" dirty="0">
                        <a:ln>
                          <a:noFill/>
                        </a:ln>
                        <a:solidFill>
                          <a:srgbClr val="000013"/>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gradFill rotWithShape="0">
                      <a:gsLst>
                        <a:gs pos="0">
                          <a:srgbClr val="00FFFF"/>
                        </a:gs>
                        <a:gs pos="100000">
                          <a:srgbClr val="007676"/>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rgbClr val="000013"/>
                          </a:solidFill>
                          <a:effectLst/>
                          <a:latin typeface="Arial"/>
                          <a:ea typeface="Osaka" charset="-128"/>
                          <a:cs typeface="Arial"/>
                        </a:rPr>
                        <a:t>جفاف نهر الفرات</a:t>
                      </a:r>
                      <a:endParaRPr kumimoji="0" lang="en-US" sz="1800" b="1" i="0" u="none" strike="noStrike" cap="none" normalizeH="0" baseline="0">
                        <a:ln>
                          <a:noFill/>
                        </a:ln>
                        <a:solidFill>
                          <a:srgbClr val="000013"/>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gradFill rotWithShape="0">
                      <a:gsLst>
                        <a:gs pos="0">
                          <a:srgbClr val="00FFFF"/>
                        </a:gs>
                        <a:gs pos="100000">
                          <a:srgbClr val="007676"/>
                        </a:gs>
                      </a:gsLst>
                      <a:lin ang="5400000" scaled="1"/>
                    </a:gradFill>
                  </a:tcPr>
                </a:tc>
                <a:extLst>
                  <a:ext uri="{0D108BD9-81ED-4DB2-BD59-A6C34878D82A}">
                    <a16:rowId xmlns:a16="http://schemas.microsoft.com/office/drawing/2014/main" val="10007"/>
                  </a:ext>
                </a:extLst>
              </a:tr>
              <a:tr h="4619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a:ea typeface="Osaka" charset="-128"/>
                          <a:cs typeface="Arial"/>
                        </a:rPr>
                        <a:t>(</a:t>
                      </a:r>
                      <a:r>
                        <a:rPr kumimoji="0" lang="ar-SA" sz="1800" b="1" i="0" u="none" strike="noStrike" cap="none" normalizeH="0" baseline="0">
                          <a:ln>
                            <a:noFill/>
                          </a:ln>
                          <a:solidFill>
                            <a:schemeClr val="tx1"/>
                          </a:solidFill>
                          <a:effectLst/>
                          <a:latin typeface="Arial"/>
                          <a:ea typeface="Osaka" charset="-128"/>
                          <a:cs typeface="Arial"/>
                        </a:rPr>
                        <a:t>١٤٤.٠٠٠ مختومين</a:t>
                      </a:r>
                      <a:r>
                        <a:rPr kumimoji="0" lang="en-US" sz="1800" b="1" i="0" u="none" strike="noStrike" cap="none" normalizeH="0" baseline="0">
                          <a:ln>
                            <a:noFill/>
                          </a:ln>
                          <a:solidFill>
                            <a:schemeClr val="tx1"/>
                          </a:solidFill>
                          <a:effectLst/>
                          <a:latin typeface="Arial"/>
                          <a:ea typeface="Osaka" charset="-128"/>
                          <a:cs typeface="Arial"/>
                        </a:rPr>
                        <a:t>)</a:t>
                      </a: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Arial"/>
                          <a:ea typeface="Osaka" charset="-128"/>
                          <a:cs typeface="Arial"/>
                        </a:rPr>
                        <a:t>بوق  ٧ = غموض</a:t>
                      </a:r>
                      <a:endParaRPr kumimoji="0" lang="en-US" sz="1800" b="1" i="0" u="none" strike="noStrike" cap="none" normalizeH="0" baseline="0" dirty="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0013"/>
                    </a:solidFill>
                  </a:tcPr>
                </a:tc>
                <a:extLst>
                  <a:ext uri="{0D108BD9-81ED-4DB2-BD59-A6C34878D82A}">
                    <a16:rowId xmlns:a16="http://schemas.microsoft.com/office/drawing/2014/main" val="10008"/>
                  </a:ext>
                </a:extLst>
              </a:tr>
              <a:tr h="539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a:ln>
                            <a:noFill/>
                          </a:ln>
                          <a:solidFill>
                            <a:schemeClr val="tx1"/>
                          </a:solidFill>
                          <a:effectLst/>
                          <a:latin typeface="Arial"/>
                          <a:ea typeface="Osaka" charset="-128"/>
                          <a:cs typeface="Arial"/>
                        </a:rPr>
                        <a:t>٧</a:t>
                      </a:r>
                      <a:endParaRPr kumimoji="0" lang="en-US" sz="20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00001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١/٢ ساعة صمت</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Arial"/>
                          <a:ea typeface="Osaka" charset="-128"/>
                          <a:cs typeface="Arial"/>
                        </a:rPr>
                        <a:t>ويل ٣: النصر وشيك</a:t>
                      </a:r>
                      <a:endParaRPr kumimoji="0" lang="en-US" sz="1800" b="1" i="0" u="none" strike="noStrike" cap="none" normalizeH="0" baseline="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Arial"/>
                          <a:ea typeface="Osaka" charset="-128"/>
                          <a:cs typeface="Arial"/>
                        </a:rPr>
                        <a:t>زلزال وبرد</a:t>
                      </a:r>
                      <a:endParaRPr kumimoji="0" lang="en-US" sz="1800" b="1" i="0" u="none" strike="noStrike" cap="none" normalizeH="0" baseline="0" dirty="0">
                        <a:ln>
                          <a:noFill/>
                        </a:ln>
                        <a:solidFill>
                          <a:schemeClr val="tx1"/>
                        </a:solidFill>
                        <a:effectLst/>
                        <a:latin typeface="Arial"/>
                        <a:ea typeface="Osaka" charset="-128"/>
                        <a:cs typeface="Arial"/>
                      </a:endParaRPr>
                    </a:p>
                  </a:txBody>
                  <a:tcPr marL="90000" marR="90000" marT="46790" marB="4679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22332" name="Text Box 60"/>
          <p:cNvSpPr txBox="1">
            <a:spLocks noChangeArrowheads="1"/>
          </p:cNvSpPr>
          <p:nvPr/>
        </p:nvSpPr>
        <p:spPr bwMode="auto">
          <a:xfrm>
            <a:off x="8445773" y="0"/>
            <a:ext cx="701131" cy="463846"/>
          </a:xfrm>
          <a:prstGeom prst="rect">
            <a:avLst/>
          </a:prstGeom>
          <a:noFill/>
          <a:ln w="9525">
            <a:noFill/>
            <a:miter lim="800000"/>
            <a:headEnd/>
            <a:tailEnd type="none" w="lg" len="lg"/>
          </a:ln>
          <a:effectLst>
            <a:outerShdw blurRad="63500" dist="35921" dir="2700000" algn="ctr" rotWithShape="0">
              <a:srgbClr val="000013">
                <a:alpha val="74998"/>
              </a:srgbClr>
            </a:outerShdw>
          </a:effec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66"/>
                </a:solidFill>
                <a:effectLst/>
                <a:uLnTx/>
                <a:uFillTx/>
                <a:latin typeface="Arial"/>
                <a:ea typeface="Osaka" charset="0"/>
                <a:cs typeface="Arial"/>
              </a:rPr>
              <a:t>٣٣٧</a:t>
            </a:r>
            <a:endParaRPr kumimoji="0" lang="en-US" sz="2000" b="1" i="0" u="none" strike="noStrike" kern="1200" cap="none" spc="0" normalizeH="0" baseline="0" noProof="0">
              <a:ln>
                <a:noFill/>
              </a:ln>
              <a:solidFill>
                <a:srgbClr val="FFFF66"/>
              </a:solidFill>
              <a:effectLst/>
              <a:uLnTx/>
              <a:uFillTx/>
              <a:latin typeface="Arial"/>
              <a:ea typeface="Osaka" charset="0"/>
              <a:cs typeface="Arial"/>
            </a:endParaRPr>
          </a:p>
        </p:txBody>
      </p:sp>
      <p:sp>
        <p:nvSpPr>
          <p:cNvPr id="822335" name="Text Box 63"/>
          <p:cNvSpPr txBox="1">
            <a:spLocks noChangeArrowheads="1"/>
          </p:cNvSpPr>
          <p:nvPr/>
        </p:nvSpPr>
        <p:spPr bwMode="auto">
          <a:xfrm rot="16200000">
            <a:off x="142077" y="2265215"/>
            <a:ext cx="922345" cy="463846"/>
          </a:xfrm>
          <a:prstGeom prst="rect">
            <a:avLst/>
          </a:prstGeom>
          <a:noFill/>
          <a:ln w="9525">
            <a:noFill/>
            <a:miter lim="800000"/>
            <a:headEnd/>
            <a:tailEnd type="none" w="lg" len="lg"/>
          </a:ln>
          <a:effectLst>
            <a:outerShdw blurRad="63500" dist="35921" dir="2700000" algn="ctr" rotWithShape="0">
              <a:srgbClr val="000013">
                <a:alpha val="74998"/>
              </a:srgbClr>
            </a:outerShdw>
          </a:effectLst>
        </p:spPr>
        <p:txBody>
          <a:bodyPr wrap="none" lIns="90000" tIns="46800" rIns="90000" bIns="46800">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5400" b="1" i="0" u="none" strike="noStrike" cap="none" spc="140" normalizeH="0">
                <a:ln>
                  <a:noFill/>
                </a:ln>
                <a:solidFill>
                  <a:srgbClr val="FFCCFF"/>
                </a:solidFill>
                <a:effectLst/>
                <a:uLnTx/>
                <a:uFillTx/>
                <a:latin typeface="Arial" panose="020B0604020202020204" pitchFamily="34" charset="0"/>
                <a:ea typeface="Osaka" charset="0"/>
                <a:cs typeface="Arial" panose="020B0604020202020204" pitchFamily="34" charset="0"/>
              </a:defRPr>
            </a:lvl1pPr>
            <a:lvl2pPr marL="37931725" indent="-37474525">
              <a:defRPr sz="2400">
                <a:latin typeface="Comic Sans MS" charset="0"/>
                <a:ea typeface="ＭＳ Ｐゴシック" charset="0"/>
              </a:defRPr>
            </a:lvl2pPr>
            <a:lvl3pPr>
              <a:defRPr sz="2400">
                <a:latin typeface="Comic Sans MS" charset="0"/>
                <a:ea typeface="ＭＳ Ｐゴシック" charset="0"/>
              </a:defRPr>
            </a:lvl3pPr>
            <a:lvl4pPr>
              <a:defRPr sz="2400">
                <a:latin typeface="Comic Sans MS" charset="0"/>
                <a:ea typeface="ＭＳ Ｐゴシック" charset="0"/>
              </a:defRPr>
            </a:lvl4pPr>
            <a:lvl5pPr>
              <a:defRPr sz="2400">
                <a:latin typeface="Comic Sans MS" charset="0"/>
                <a:ea typeface="ＭＳ Ｐゴシック" charset="0"/>
              </a:defRPr>
            </a:lvl5pPr>
            <a:lvl6pPr marL="457200" eaLnBrk="0" fontAlgn="base" hangingPunct="0">
              <a:spcBef>
                <a:spcPct val="0"/>
              </a:spcBef>
              <a:spcAft>
                <a:spcPct val="0"/>
              </a:spcAft>
              <a:defRPr sz="2400">
                <a:latin typeface="Comic Sans MS" charset="0"/>
                <a:ea typeface="ＭＳ Ｐゴシック" charset="0"/>
              </a:defRPr>
            </a:lvl6pPr>
            <a:lvl7pPr marL="914400" eaLnBrk="0" fontAlgn="base" hangingPunct="0">
              <a:spcBef>
                <a:spcPct val="0"/>
              </a:spcBef>
              <a:spcAft>
                <a:spcPct val="0"/>
              </a:spcAft>
              <a:defRPr sz="2400">
                <a:latin typeface="Comic Sans MS" charset="0"/>
                <a:ea typeface="ＭＳ Ｐゴシック" charset="0"/>
              </a:defRPr>
            </a:lvl7pPr>
            <a:lvl8pPr marL="1371600" eaLnBrk="0" fontAlgn="base" hangingPunct="0">
              <a:spcBef>
                <a:spcPct val="0"/>
              </a:spcBef>
              <a:spcAft>
                <a:spcPct val="0"/>
              </a:spcAft>
              <a:defRPr sz="2400">
                <a:latin typeface="Comic Sans MS" charset="0"/>
                <a:ea typeface="ＭＳ Ｐゴシック" charset="0"/>
              </a:defRPr>
            </a:lvl8pPr>
            <a:lvl9pPr marL="1828800" eaLnBrk="0" fontAlgn="base" hangingPunct="0">
              <a:spcBef>
                <a:spcPct val="0"/>
              </a:spcBef>
              <a:spcAft>
                <a:spcPct val="0"/>
              </a:spcAft>
              <a:defRPr sz="2400">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5400" b="1" i="0" u="none" strike="noStrike" kern="1200" cap="none" spc="140" normalizeH="0" baseline="0" noProof="0" dirty="0">
                <a:ln>
                  <a:noFill/>
                </a:ln>
                <a:solidFill>
                  <a:srgbClr val="FFCCFF"/>
                </a:solidFill>
                <a:effectLst/>
                <a:uLnTx/>
                <a:uFillTx/>
                <a:latin typeface="Arial" panose="020B0604020202020204" pitchFamily="34" charset="0"/>
                <a:ea typeface="Osaka" charset="0"/>
                <a:cs typeface="Arial" panose="020B0604020202020204" pitchFamily="34" charset="0"/>
              </a:rPr>
              <a:t>أحصنة</a:t>
            </a:r>
            <a:endParaRPr kumimoji="0" lang="en-US" sz="5400" b="1" i="0" u="none" strike="noStrike" kern="1200" cap="none" spc="140" normalizeH="0" baseline="0" noProof="0" dirty="0">
              <a:ln>
                <a:noFill/>
              </a:ln>
              <a:solidFill>
                <a:srgbClr val="FFCCFF"/>
              </a:solidFill>
              <a:effectLst/>
              <a:uLnTx/>
              <a:uFillTx/>
              <a:latin typeface="Arial" panose="020B0604020202020204" pitchFamily="34" charset="0"/>
              <a:ea typeface="Osaka" charset="0"/>
              <a:cs typeface="Arial" panose="020B0604020202020204" pitchFamily="34" charset="0"/>
            </a:endParaRPr>
          </a:p>
        </p:txBody>
      </p:sp>
      <p:sp>
        <p:nvSpPr>
          <p:cNvPr id="753725" name="Text Box 64"/>
          <p:cNvSpPr txBox="1">
            <a:spLocks noChangeArrowheads="1"/>
          </p:cNvSpPr>
          <p:nvPr/>
        </p:nvSpPr>
        <p:spPr bwMode="auto">
          <a:xfrm>
            <a:off x="0" y="6551613"/>
            <a:ext cx="9144000" cy="27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SA" sz="1200" b="0" i="0" u="none" strike="noStrike" kern="1200" cap="none" spc="0" normalizeH="0" baseline="0" noProof="0">
                <a:ln>
                  <a:noFill/>
                </a:ln>
                <a:solidFill>
                  <a:srgbClr val="FFFF66"/>
                </a:solidFill>
                <a:effectLst/>
                <a:uLnTx/>
                <a:uFillTx/>
                <a:latin typeface="Comic Sans MS" charset="0"/>
                <a:ea typeface="Osaka" charset="0"/>
                <a:cs typeface="Osaka" charset="0"/>
              </a:rPr>
              <a:t>مقتبس من روبرت </a:t>
            </a:r>
            <a:r>
              <a:rPr kumimoji="0" lang="ar-SA" sz="1200" b="0" i="0" u="none" strike="noStrike" kern="1200" cap="none" spc="0" normalizeH="0" baseline="0" noProof="0" err="1">
                <a:ln>
                  <a:noFill/>
                </a:ln>
                <a:solidFill>
                  <a:srgbClr val="FFFF66"/>
                </a:solidFill>
                <a:effectLst/>
                <a:uLnTx/>
                <a:uFillTx/>
                <a:latin typeface="Comic Sans MS" charset="0"/>
                <a:ea typeface="Osaka" charset="0"/>
                <a:cs typeface="Osaka" charset="0"/>
              </a:rPr>
              <a:t>كروماكي</a:t>
            </a:r>
            <a:r>
              <a:rPr kumimoji="0" lang="en-US" sz="1200" b="0" i="0" u="none" strike="noStrike" kern="1200" cap="none" spc="0" normalizeH="0" baseline="0" noProof="0" err="1">
                <a:ln>
                  <a:noFill/>
                </a:ln>
                <a:solidFill>
                  <a:srgbClr val="FFFF66"/>
                </a:solidFill>
                <a:effectLst/>
                <a:uLnTx/>
                <a:uFillTx/>
                <a:latin typeface="Comic Sans MS" charset="0"/>
                <a:ea typeface="Osaka" charset="0"/>
                <a:cs typeface="Osaka" charset="0"/>
              </a:rPr>
              <a:t>i</a:t>
            </a:r>
            <a:r>
              <a:rPr kumimoji="0" lang="en-US" sz="1200" b="0" i="0" u="none" strike="noStrike" kern="1200" cap="none" spc="0" normalizeH="0" baseline="0" noProof="0">
                <a:ln>
                  <a:noFill/>
                </a:ln>
                <a:solidFill>
                  <a:srgbClr val="FFFF66"/>
                </a:solidFill>
                <a:effectLst/>
                <a:uLnTx/>
                <a:uFillTx/>
                <a:latin typeface="Comic Sans MS" charset="0"/>
                <a:ea typeface="Osaka" charset="0"/>
                <a:cs typeface="Osaka" charset="0"/>
              </a:rPr>
              <a:t> ، </a:t>
            </a:r>
            <a:r>
              <a:rPr kumimoji="0" lang="ar-SA" sz="1200" b="0" i="0" u="none" strike="noStrike" kern="1200" cap="none" spc="0" normalizeH="0" baseline="0" noProof="0">
                <a:ln>
                  <a:noFill/>
                </a:ln>
                <a:solidFill>
                  <a:srgbClr val="FFFF66"/>
                </a:solidFill>
                <a:effectLst/>
                <a:uLnTx/>
                <a:uFillTx/>
                <a:latin typeface="Comic Sans MS" charset="0"/>
                <a:ea typeface="Osaka" charset="0"/>
                <a:cs typeface="Osaka" charset="0"/>
              </a:rPr>
              <a:t>العهد الجديد</a:t>
            </a:r>
            <a:r>
              <a:rPr kumimoji="0" lang="en-US" sz="1200" b="0" i="0" u="none" strike="noStrike" kern="1200" cap="none" spc="0" normalizeH="0" baseline="0" noProof="0">
                <a:ln>
                  <a:noFill/>
                </a:ln>
                <a:solidFill>
                  <a:srgbClr val="FFFF66"/>
                </a:solidFill>
                <a:effectLst/>
                <a:uLnTx/>
                <a:uFillTx/>
                <a:latin typeface="Comic Sans MS" charset="0"/>
                <a:ea typeface="Osaka" charset="0"/>
                <a:cs typeface="Osaka" charset="0"/>
              </a:rPr>
              <a:t> </a:t>
            </a:r>
            <a:r>
              <a:rPr kumimoji="0" lang="ar-SA" sz="1200" b="0" i="0" u="none" strike="noStrike" kern="1200" cap="none" spc="0" normalizeH="0" baseline="0" noProof="0">
                <a:ln>
                  <a:noFill/>
                </a:ln>
                <a:solidFill>
                  <a:srgbClr val="FFFF66"/>
                </a:solidFill>
                <a:effectLst/>
                <a:uLnTx/>
                <a:uFillTx/>
                <a:latin typeface="Comic Sans MS" charset="0"/>
                <a:ea typeface="Osaka" charset="0"/>
                <a:cs typeface="Osaka" charset="0"/>
              </a:rPr>
              <a:t>مسح </a:t>
            </a:r>
            <a:r>
              <a:rPr kumimoji="0" lang="en-US" sz="1200" b="0" i="0" u="none" strike="noStrike" kern="1200" cap="none" spc="0" normalizeH="0" baseline="0" noProof="0">
                <a:ln>
                  <a:noFill/>
                </a:ln>
                <a:solidFill>
                  <a:srgbClr val="FFFF66"/>
                </a:solidFill>
                <a:effectLst/>
                <a:uLnTx/>
                <a:uFillTx/>
                <a:latin typeface="Comic Sans MS" charset="0"/>
                <a:ea typeface="Osaka" charset="0"/>
                <a:cs typeface="Osaka" charset="0"/>
              </a:rPr>
              <a:t>. </a:t>
            </a:r>
            <a:r>
              <a:rPr kumimoji="0" lang="ar-SA" sz="1200" b="0" i="0" u="none" strike="noStrike" kern="1200" cap="none" spc="0" normalizeH="0" baseline="0" noProof="0">
                <a:ln>
                  <a:noFill/>
                </a:ln>
                <a:solidFill>
                  <a:srgbClr val="FFFF66"/>
                </a:solidFill>
                <a:effectLst/>
                <a:uLnTx/>
                <a:uFillTx/>
                <a:latin typeface="Comic Sans MS" charset="0"/>
                <a:ea typeface="Osaka" charset="0"/>
                <a:cs typeface="Osaka" charset="0"/>
              </a:rPr>
              <a:t>واين هاوس ، التسلسل لزمني والخلفية الرسوم البيانية للعهد الجديد، ١٩</a:t>
            </a:r>
            <a:endParaRPr kumimoji="0" lang="en-US" sz="1200" b="0" i="0" u="none" strike="noStrike" kern="1200" cap="none" spc="0" normalizeH="0" baseline="0" noProof="0">
              <a:ln>
                <a:noFill/>
              </a:ln>
              <a:solidFill>
                <a:srgbClr val="FFFF66"/>
              </a:solidFill>
              <a:effectLst/>
              <a:uLnTx/>
              <a:uFillTx/>
              <a:latin typeface="Comic Sans MS" charset="0"/>
              <a:ea typeface="Osaka" charset="0"/>
              <a:cs typeface="Osaka" charset="0"/>
            </a:endParaRPr>
          </a:p>
        </p:txBody>
      </p:sp>
      <p:sp>
        <p:nvSpPr>
          <p:cNvPr id="822339" name="Text Box 67"/>
          <p:cNvSpPr txBox="1">
            <a:spLocks noChangeArrowheads="1"/>
          </p:cNvSpPr>
          <p:nvPr/>
        </p:nvSpPr>
        <p:spPr bwMode="auto">
          <a:xfrm rot="16200000">
            <a:off x="2299006" y="4831970"/>
            <a:ext cx="2142699" cy="702860"/>
          </a:xfrm>
          <a:prstGeom prst="rect">
            <a:avLst/>
          </a:prstGeom>
          <a:noFill/>
          <a:ln w="9525">
            <a:noFill/>
            <a:miter lim="800000"/>
            <a:headEnd/>
            <a:tailEnd type="none" w="lg" len="lg"/>
          </a:ln>
          <a:effectLst>
            <a:outerShdw blurRad="63500" dist="35921" dir="2700000" algn="ctr" rotWithShape="0">
              <a:srgbClr val="000013">
                <a:alpha val="74998"/>
              </a:srgbClr>
            </a:outerShdw>
          </a:effectLst>
        </p:spPr>
        <p:txBody>
          <a:bodyPr wrap="none" lIns="90000" tIns="46800" rIns="90000" bIns="46800">
            <a:no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5400" b="1" i="0" u="none" strike="noStrike" kern="1200" cap="none" spc="140" normalizeH="0" baseline="0" noProof="0" dirty="0">
                <a:ln>
                  <a:noFill/>
                </a:ln>
                <a:solidFill>
                  <a:srgbClr val="FFCCFF"/>
                </a:solidFill>
                <a:effectLst/>
                <a:uLnTx/>
                <a:uFillTx/>
                <a:latin typeface="Arial" panose="020B0604020202020204" pitchFamily="34" charset="0"/>
                <a:ea typeface="Osaka" charset="0"/>
                <a:cs typeface="Arial" panose="020B0604020202020204" pitchFamily="34" charset="0"/>
              </a:rPr>
              <a:t>ويلات</a:t>
            </a:r>
            <a:endParaRPr kumimoji="0" lang="en-US" sz="5400" b="0" i="0" u="none" strike="noStrike" kern="1200" cap="none" spc="140" normalizeH="0" baseline="0" noProof="0" dirty="0">
              <a:ln>
                <a:noFill/>
              </a:ln>
              <a:solidFill>
                <a:srgbClr val="FFFF66"/>
              </a:solidFill>
              <a:effectLst/>
              <a:uLnTx/>
              <a:uFillTx/>
              <a:latin typeface="Arial" panose="020B0604020202020204" pitchFamily="34" charset="0"/>
              <a:ea typeface="Osaka" charset="0"/>
              <a:cs typeface="Arial" panose="020B0604020202020204" pitchFamily="34" charset="0"/>
            </a:endParaRPr>
          </a:p>
        </p:txBody>
      </p:sp>
    </p:spTree>
    <p:extLst>
      <p:ext uri="{BB962C8B-B14F-4D97-AF65-F5344CB8AC3E}">
        <p14:creationId xmlns:p14="http://schemas.microsoft.com/office/powerpoint/2010/main" val="232671810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5714" name="AutoShape 2"/>
          <p:cNvSpPr>
            <a:spLocks noChangeArrowheads="1"/>
          </p:cNvSpPr>
          <p:nvPr/>
        </p:nvSpPr>
        <p:spPr bwMode="auto">
          <a:xfrm>
            <a:off x="6630988" y="4038600"/>
            <a:ext cx="2132012" cy="1108075"/>
          </a:xfrm>
          <a:prstGeom prst="chevron">
            <a:avLst>
              <a:gd name="adj" fmla="val 23899"/>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rPr>
              <a:t>جامات</a:t>
            </a:r>
            <a:endParaRPr kumimoji="0" lang="en-US" sz="10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5715" name="Rectangle 3"/>
          <p:cNvSpPr>
            <a:spLocks noGrp="1" noChangeArrowheads="1"/>
          </p:cNvSpPr>
          <p:nvPr>
            <p:ph type="title" idx="4294967295"/>
          </p:nvPr>
        </p:nvSpPr>
        <p:spPr>
          <a:xfrm>
            <a:off x="0" y="228600"/>
            <a:ext cx="7772400" cy="762000"/>
          </a:xfrm>
          <a:solidFill>
            <a:schemeClr val="tx1"/>
          </a:solidFill>
        </p:spPr>
        <p:txBody>
          <a:bodyPr/>
          <a:lstStyle/>
          <a:p>
            <a:r>
              <a:rPr lang="ar-SA" sz="4000">
                <a:solidFill>
                  <a:srgbClr val="FFFFFF"/>
                </a:solidFill>
                <a:latin typeface="Arial" charset="0"/>
                <a:ea typeface="ＭＳ Ｐゴシック" charset="0"/>
                <a:cs typeface="ＭＳ Ｐゴシック" charset="0"/>
              </a:rPr>
              <a:t>مشاكل في التلخيص</a:t>
            </a:r>
            <a:endParaRPr lang="en-US" sz="4000">
              <a:solidFill>
                <a:srgbClr val="FFFFFF"/>
              </a:solidFill>
              <a:latin typeface="Arial" charset="0"/>
              <a:ea typeface="ＭＳ Ｐゴシック" charset="0"/>
              <a:cs typeface="ＭＳ Ｐゴシック" charset="0"/>
            </a:endParaRPr>
          </a:p>
        </p:txBody>
      </p:sp>
      <p:sp>
        <p:nvSpPr>
          <p:cNvPr id="755716" name="Text Box 4"/>
          <p:cNvSpPr txBox="1">
            <a:spLocks noChangeArrowheads="1"/>
          </p:cNvSpPr>
          <p:nvPr/>
        </p:nvSpPr>
        <p:spPr bwMode="auto">
          <a:xfrm>
            <a:off x="214313" y="1189038"/>
            <a:ext cx="8320087" cy="1079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altLang="ja-JP" sz="2400" b="0" i="0" u="none" strike="noStrike" kern="1200" cap="none" spc="0" normalizeH="0" baseline="0" noProof="0">
                <a:ln>
                  <a:noFill/>
                </a:ln>
                <a:solidFill>
                  <a:srgbClr val="000000"/>
                </a:solidFill>
                <a:effectLst/>
                <a:uLnTx/>
                <a:uFillTx/>
                <a:latin typeface="Comic Sans MS" charset="0"/>
                <a:ea typeface="ＭＳ Ｐゴシック" charset="0"/>
              </a:rPr>
              <a:t>"إن أقوى حجة لرأي التلخيص هي ملاحظة المشاهد المشتركة المتكررة للحكم الاستهلاكي والخلاص الموجودة في أقسام مختلفة في جميع أنحاء الكتاب" 
</a:t>
            </a:r>
            <a:r>
              <a:rPr kumimoji="0" lang="ar-SA" sz="1600" b="0" i="0" u="none" strike="noStrike" kern="1200" cap="none" spc="0" normalizeH="0" baseline="0" noProof="0" err="1">
                <a:ln>
                  <a:noFill/>
                </a:ln>
                <a:solidFill>
                  <a:srgbClr val="000000"/>
                </a:solidFill>
                <a:effectLst/>
                <a:uLnTx/>
                <a:uFillTx/>
                <a:latin typeface="Comic Sans MS" charset="0"/>
                <a:ea typeface="ＭＳ Ｐゴシック" charset="0"/>
              </a:rPr>
              <a:t>ج.ك.ببيلي</a:t>
            </a:r>
            <a:r>
              <a:rPr kumimoji="0" lang="ar-SA" sz="1600" b="0" i="0" u="none" strike="noStrike" kern="1200" cap="none" spc="0" normalizeH="0" baseline="0" noProof="0">
                <a:ln>
                  <a:noFill/>
                </a:ln>
                <a:solidFill>
                  <a:srgbClr val="000000"/>
                </a:solidFill>
                <a:effectLst/>
                <a:uLnTx/>
                <a:uFillTx/>
                <a:latin typeface="Comic Sans MS" charset="0"/>
                <a:ea typeface="ＭＳ Ｐゴシック" charset="0"/>
              </a:rPr>
              <a:t>، كتاب الرؤيا، </a:t>
            </a:r>
            <a:r>
              <a:rPr kumimoji="0" lang="ar-SA" sz="1600" b="0" i="0" u="none" strike="noStrike" kern="1200" cap="none" spc="0" normalizeH="0" baseline="0" noProof="0" err="1">
                <a:ln>
                  <a:noFill/>
                </a:ln>
                <a:solidFill>
                  <a:srgbClr val="000000"/>
                </a:solidFill>
                <a:effectLst/>
                <a:uLnTx/>
                <a:uFillTx/>
                <a:latin typeface="Comic Sans MS" charset="0"/>
                <a:ea typeface="ＭＳ Ｐゴシック" charset="0"/>
              </a:rPr>
              <a:t>ج</a:t>
            </a:r>
            <a:r>
              <a:rPr kumimoji="0" lang="ar-SA" sz="1600" b="0" i="0" u="none" strike="noStrike" kern="1200" cap="none" spc="0" normalizeH="0" baseline="0" noProof="0">
                <a:ln>
                  <a:noFill/>
                </a:ln>
                <a:solidFill>
                  <a:srgbClr val="000000"/>
                </a:solidFill>
                <a:effectLst/>
                <a:uLnTx/>
                <a:uFillTx/>
                <a:latin typeface="Comic Sans MS" charset="0"/>
                <a:ea typeface="ＭＳ Ｐゴシック" charset="0"/>
              </a:rPr>
              <a:t> جي تي سي (غراند </a:t>
            </a:r>
            <a:r>
              <a:rPr kumimoji="0" lang="ar-SA" sz="1600" b="0" i="0" u="none" strike="noStrike" kern="1200" cap="none" spc="0" normalizeH="0" baseline="0" noProof="0" err="1">
                <a:ln>
                  <a:noFill/>
                </a:ln>
                <a:solidFill>
                  <a:srgbClr val="000000"/>
                </a:solidFill>
                <a:effectLst/>
                <a:uLnTx/>
                <a:uFillTx/>
                <a:latin typeface="Comic Sans MS" charset="0"/>
                <a:ea typeface="ＭＳ Ｐゴシック" charset="0"/>
              </a:rPr>
              <a:t>رابيدز</a:t>
            </a:r>
            <a:r>
              <a:rPr kumimoji="0" lang="ar-SA" sz="1600" b="0" i="0" u="none" strike="noStrike" kern="1200" cap="none" spc="0" normalizeH="0" baseline="0" noProof="0">
                <a:ln>
                  <a:noFill/>
                </a:ln>
                <a:solidFill>
                  <a:srgbClr val="000000"/>
                </a:solidFill>
                <a:effectLst/>
                <a:uLnTx/>
                <a:uFillTx/>
                <a:latin typeface="Comic Sans MS" charset="0"/>
                <a:ea typeface="ＭＳ Ｐゴシック" charset="0"/>
              </a:rPr>
              <a:t>: </a:t>
            </a:r>
            <a:r>
              <a:rPr kumimoji="0" lang="ar-SA" sz="1600" b="0" i="0" u="none" strike="noStrike" kern="1200" cap="none" spc="0" normalizeH="0" baseline="0" noProof="0" err="1">
                <a:ln>
                  <a:noFill/>
                </a:ln>
                <a:solidFill>
                  <a:srgbClr val="000000"/>
                </a:solidFill>
                <a:effectLst/>
                <a:uLnTx/>
                <a:uFillTx/>
                <a:latin typeface="Comic Sans MS" charset="0"/>
                <a:ea typeface="ＭＳ Ｐゴシック" charset="0"/>
              </a:rPr>
              <a:t>إردمانز</a:t>
            </a:r>
            <a:r>
              <a:rPr kumimoji="0" lang="ar-SA" sz="1600" b="0" i="0" u="none" strike="noStrike" kern="1200" cap="none" spc="0" normalizeH="0" baseline="0" noProof="0">
                <a:ln>
                  <a:noFill/>
                </a:ln>
                <a:solidFill>
                  <a:srgbClr val="000000"/>
                </a:solidFill>
                <a:effectLst/>
                <a:uLnTx/>
                <a:uFillTx/>
                <a:latin typeface="Comic Sans MS" charset="0"/>
                <a:ea typeface="ＭＳ Ｐゴシック" charset="0"/>
              </a:rPr>
              <a:t> ١٩٩٩)،١٢١.</a:t>
            </a:r>
            <a:endParaRPr kumimoji="0" lang="en-US" sz="20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55717" name="WordArt 5"/>
          <p:cNvSpPr>
            <a:spLocks noChangeArrowheads="1" noChangeShapeType="1" noTextEdit="1"/>
          </p:cNvSpPr>
          <p:nvPr/>
        </p:nvSpPr>
        <p:spPr bwMode="auto">
          <a:xfrm>
            <a:off x="152400" y="2667000"/>
            <a:ext cx="762000" cy="10287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لكن ...</a:t>
            </a:r>
            <a:endParaRPr kumimoji="0" lang="en-US" sz="3600" b="0" i="0" u="none" strike="noStrike" kern="10" cap="none" spc="0" normalizeH="0" baseline="0" noProof="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755718" name="Text Box 6"/>
          <p:cNvSpPr txBox="1">
            <a:spLocks noChangeArrowheads="1"/>
          </p:cNvSpPr>
          <p:nvPr/>
        </p:nvSpPr>
        <p:spPr bwMode="auto">
          <a:xfrm>
            <a:off x="0" y="3581400"/>
            <a:ext cx="9067800"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٣. الدينونات تتقدم وتشتد بشكل متزايد</a:t>
            </a:r>
            <a:endParaRPr kumimoji="0" lang="en-US" sz="20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55719" name="AutoShape 7"/>
          <p:cNvSpPr>
            <a:spLocks noChangeArrowheads="1"/>
          </p:cNvSpPr>
          <p:nvPr/>
        </p:nvSpPr>
        <p:spPr bwMode="auto">
          <a:xfrm>
            <a:off x="2744788" y="4359275"/>
            <a:ext cx="1454150" cy="466725"/>
          </a:xfrm>
          <a:prstGeom prst="chevron">
            <a:avLst>
              <a:gd name="adj" fmla="val 35368"/>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rPr>
              <a:t>ختوم</a:t>
            </a: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5720" name="AutoShape 8"/>
          <p:cNvSpPr>
            <a:spLocks noChangeArrowheads="1"/>
          </p:cNvSpPr>
          <p:nvPr/>
        </p:nvSpPr>
        <p:spPr bwMode="auto">
          <a:xfrm>
            <a:off x="4114800" y="4183063"/>
            <a:ext cx="2667000" cy="817562"/>
          </a:xfrm>
          <a:prstGeom prst="chevron">
            <a:avLst>
              <a:gd name="adj" fmla="val 32395"/>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rPr>
              <a:t>أبواق</a:t>
            </a:r>
            <a:endParaRPr kumimoji="0" lang="en-US" sz="5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p:txBody>
      </p:sp>
      <p:sp>
        <p:nvSpPr>
          <p:cNvPr id="566281" name="Text Box 9"/>
          <p:cNvSpPr txBox="1">
            <a:spLocks noChangeArrowheads="1"/>
          </p:cNvSpPr>
          <p:nvPr/>
        </p:nvSpPr>
        <p:spPr bwMode="auto">
          <a:xfrm>
            <a:off x="457200" y="5486400"/>
            <a:ext cx="1052189"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الشيطان</a:t>
            </a:r>
            <a:r>
              <a:rPr kumimoji="0" lang="en-US" sz="2400" b="0" i="0" u="none" strike="noStrike" kern="1200" cap="none" spc="0" normalizeH="0" baseline="0" noProof="0">
                <a:ln>
                  <a:noFill/>
                </a:ln>
                <a:solidFill>
                  <a:srgbClr val="000000"/>
                </a:solidFill>
                <a:effectLst/>
                <a:uLnTx/>
                <a:uFillTx/>
                <a:latin typeface="Comic Sans MS" charset="0"/>
                <a:ea typeface="ＭＳ Ｐゴシック" charset="0"/>
              </a:rPr>
              <a:t>:</a:t>
            </a:r>
          </a:p>
        </p:txBody>
      </p:sp>
      <p:grpSp>
        <p:nvGrpSpPr>
          <p:cNvPr id="755722" name="Group 10"/>
          <p:cNvGrpSpPr>
            <a:grpSpLocks/>
          </p:cNvGrpSpPr>
          <p:nvPr/>
        </p:nvGrpSpPr>
        <p:grpSpPr bwMode="auto">
          <a:xfrm>
            <a:off x="457200" y="4038600"/>
            <a:ext cx="2209800" cy="768350"/>
            <a:chOff x="288" y="2544"/>
            <a:chExt cx="1392" cy="484"/>
          </a:xfrm>
        </p:grpSpPr>
        <p:sp>
          <p:nvSpPr>
            <p:cNvPr id="755733" name="Text Box 11"/>
            <p:cNvSpPr txBox="1">
              <a:spLocks noChangeArrowheads="1"/>
            </p:cNvSpPr>
            <p:nvPr/>
          </p:nvSpPr>
          <p:spPr bwMode="auto">
            <a:xfrm>
              <a:off x="288" y="2736"/>
              <a:ext cx="595"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a:ln>
                    <a:noFill/>
                  </a:ln>
                  <a:solidFill>
                    <a:srgbClr val="000000"/>
                  </a:solidFill>
                  <a:effectLst/>
                  <a:uLnTx/>
                  <a:uFillTx/>
                  <a:latin typeface="Comic Sans MS" charset="0"/>
                  <a:ea typeface="ＭＳ Ｐゴシック" charset="0"/>
                </a:rPr>
                <a:t>دورات</a:t>
              </a:r>
              <a:r>
                <a:rPr kumimoji="0" lang="en-US" sz="2400" b="0" i="0" u="none" strike="noStrike" kern="1200" cap="none" spc="0" normalizeH="0" baseline="0" noProof="0">
                  <a:ln>
                    <a:noFill/>
                  </a:ln>
                  <a:solidFill>
                    <a:srgbClr val="000000"/>
                  </a:solidFill>
                  <a:effectLst/>
                  <a:uLnTx/>
                  <a:uFillTx/>
                  <a:latin typeface="Comic Sans MS" charset="0"/>
                  <a:ea typeface="ＭＳ Ｐゴシック" charset="0"/>
                </a:rPr>
                <a:t>:</a:t>
              </a:r>
            </a:p>
          </p:txBody>
        </p:sp>
        <p:sp>
          <p:nvSpPr>
            <p:cNvPr id="755734" name="AutoShape 12"/>
            <p:cNvSpPr>
              <a:spLocks noChangeArrowheads="1"/>
            </p:cNvSpPr>
            <p:nvPr/>
          </p:nvSpPr>
          <p:spPr bwMode="auto">
            <a:xfrm>
              <a:off x="816" y="2544"/>
              <a:ext cx="864" cy="336"/>
            </a:xfrm>
            <a:prstGeom prst="lightningBolt">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grpSp>
      <p:grpSp>
        <p:nvGrpSpPr>
          <p:cNvPr id="3" name="Group 13"/>
          <p:cNvGrpSpPr>
            <a:grpSpLocks/>
          </p:cNvGrpSpPr>
          <p:nvPr/>
        </p:nvGrpSpPr>
        <p:grpSpPr bwMode="auto">
          <a:xfrm>
            <a:off x="2209800" y="5029200"/>
            <a:ext cx="1828800" cy="1371600"/>
            <a:chOff x="1392" y="3168"/>
            <a:chExt cx="1152" cy="864"/>
          </a:xfrm>
        </p:grpSpPr>
        <p:sp>
          <p:nvSpPr>
            <p:cNvPr id="755731" name="AutoShape 14"/>
            <p:cNvSpPr>
              <a:spLocks noChangeArrowheads="1"/>
            </p:cNvSpPr>
            <p:nvPr/>
          </p:nvSpPr>
          <p:spPr bwMode="auto">
            <a:xfrm>
              <a:off x="1392" y="3168"/>
              <a:ext cx="1152" cy="864"/>
            </a:xfrm>
            <a:prstGeom prst="irregularSeal1">
              <a:avLst/>
            </a:prstGeom>
            <a:solidFill>
              <a:srgbClr val="FF9900"/>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5732" name="Text Box 15"/>
            <p:cNvSpPr txBox="1">
              <a:spLocks noChangeArrowheads="1"/>
            </p:cNvSpPr>
            <p:nvPr/>
          </p:nvSpPr>
          <p:spPr bwMode="auto">
            <a:xfrm>
              <a:off x="1487" y="3432"/>
              <a:ext cx="962" cy="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Comic Sans MS" charset="0"/>
                  <a:ea typeface="ＭＳ Ｐゴシック" charset="0"/>
                </a:rPr>
                <a:t>يطرح إلى الأرض</a:t>
              </a:r>
              <a:br>
                <a:rPr kumimoji="0" lang="en-US" sz="1800" b="0" i="0" u="none" strike="noStrike" kern="1200" cap="none" spc="0" normalizeH="0" baseline="0" noProof="0" dirty="0">
                  <a:ln>
                    <a:noFill/>
                  </a:ln>
                  <a:solidFill>
                    <a:srgbClr val="000000"/>
                  </a:solidFill>
                  <a:effectLst/>
                  <a:uLnTx/>
                  <a:uFillTx/>
                  <a:latin typeface="Comic Sans MS" charset="0"/>
                  <a:ea typeface="ＭＳ Ｐゴシック" charset="0"/>
                </a:rPr>
              </a:br>
              <a:r>
                <a:rPr kumimoji="0" lang="en-US" sz="1800" b="0" i="0" u="none" strike="noStrike" kern="1200" cap="none" spc="0" normalizeH="0" baseline="0" noProof="0" dirty="0">
                  <a:ln>
                    <a:noFill/>
                  </a:ln>
                  <a:solidFill>
                    <a:srgbClr val="000000"/>
                  </a:solidFill>
                  <a:effectLst/>
                  <a:uLnTx/>
                  <a:uFillTx/>
                  <a:latin typeface="Comic Sans MS" charset="0"/>
                  <a:ea typeface="ＭＳ Ｐゴシック" charset="0"/>
                </a:rPr>
                <a:t>(</a:t>
              </a:r>
              <a:r>
                <a:rPr kumimoji="0" lang="ar-SA" sz="1800" b="0" i="0" u="none" strike="noStrike" kern="1200" cap="none" spc="0" normalizeH="0" baseline="0" noProof="0" dirty="0">
                  <a:ln>
                    <a:noFill/>
                  </a:ln>
                  <a:solidFill>
                    <a:srgbClr val="000000"/>
                  </a:solidFill>
                  <a:effectLst/>
                  <a:uLnTx/>
                  <a:uFillTx/>
                  <a:latin typeface="Comic Sans MS" charset="0"/>
                  <a:ea typeface="ＭＳ Ｐゴシック" charset="0"/>
                </a:rPr>
                <a:t>١٢: ٨-٩</a:t>
              </a:r>
              <a:r>
                <a:rPr kumimoji="0" lang="en-US" sz="1800" b="0" i="0" u="none" strike="noStrike" kern="1200" cap="none" spc="0" normalizeH="0" baseline="0" noProof="0" dirty="0">
                  <a:ln>
                    <a:noFill/>
                  </a:ln>
                  <a:solidFill>
                    <a:srgbClr val="000000"/>
                  </a:solidFill>
                  <a:effectLst/>
                  <a:uLnTx/>
                  <a:uFillTx/>
                  <a:latin typeface="Comic Sans MS" charset="0"/>
                  <a:ea typeface="ＭＳ Ｐゴシック" charset="0"/>
                </a:rPr>
                <a:t>)</a:t>
              </a:r>
            </a:p>
          </p:txBody>
        </p:sp>
      </p:grpSp>
      <p:grpSp>
        <p:nvGrpSpPr>
          <p:cNvPr id="4" name="Group 16"/>
          <p:cNvGrpSpPr>
            <a:grpSpLocks/>
          </p:cNvGrpSpPr>
          <p:nvPr/>
        </p:nvGrpSpPr>
        <p:grpSpPr bwMode="auto">
          <a:xfrm>
            <a:off x="5867400" y="4495800"/>
            <a:ext cx="3733800" cy="2667000"/>
            <a:chOff x="3696" y="2832"/>
            <a:chExt cx="2352" cy="1680"/>
          </a:xfrm>
        </p:grpSpPr>
        <p:sp>
          <p:nvSpPr>
            <p:cNvPr id="755729" name="AutoShape 17"/>
            <p:cNvSpPr>
              <a:spLocks noChangeArrowheads="1"/>
            </p:cNvSpPr>
            <p:nvPr/>
          </p:nvSpPr>
          <p:spPr bwMode="auto">
            <a:xfrm>
              <a:off x="3696" y="2832"/>
              <a:ext cx="2352" cy="1680"/>
            </a:xfrm>
            <a:prstGeom prst="irregularSeal1">
              <a:avLst/>
            </a:prstGeom>
            <a:solidFill>
              <a:srgbClr val="FF9900"/>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5730" name="Text Box 18"/>
            <p:cNvSpPr txBox="1">
              <a:spLocks noChangeArrowheads="1"/>
            </p:cNvSpPr>
            <p:nvPr/>
          </p:nvSpPr>
          <p:spPr bwMode="auto">
            <a:xfrm>
              <a:off x="4529" y="3432"/>
              <a:ext cx="618" cy="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Comic Sans MS" charset="0"/>
                  <a:ea typeface="ＭＳ Ｐゴシック" charset="0"/>
                </a:rPr>
                <a:t>بحيرة النار</a:t>
              </a:r>
              <a:br>
                <a:rPr kumimoji="0" lang="en-US" sz="1800" b="0" i="0" u="none" strike="noStrike" kern="1200" cap="none" spc="0" normalizeH="0" baseline="0" noProof="0">
                  <a:ln>
                    <a:noFill/>
                  </a:ln>
                  <a:solidFill>
                    <a:srgbClr val="000000"/>
                  </a:solidFill>
                  <a:effectLst/>
                  <a:uLnTx/>
                  <a:uFillTx/>
                  <a:latin typeface="Comic Sans MS" charset="0"/>
                  <a:ea typeface="ＭＳ Ｐゴシック" charset="0"/>
                </a:rPr>
              </a:br>
              <a:r>
                <a:rPr kumimoji="0" lang="en-US" sz="1800" b="0" i="0" u="none" strike="noStrike" kern="1200" cap="none" spc="0" normalizeH="0" baseline="0" noProof="0">
                  <a:ln>
                    <a:noFill/>
                  </a:ln>
                  <a:solidFill>
                    <a:srgbClr val="000000"/>
                  </a:solidFill>
                  <a:effectLst/>
                  <a:uLnTx/>
                  <a:uFillTx/>
                  <a:latin typeface="Comic Sans MS" charset="0"/>
                  <a:ea typeface="ＭＳ Ｐゴシック" charset="0"/>
                </a:rPr>
                <a:t>(</a:t>
              </a:r>
              <a:r>
                <a:rPr kumimoji="0" lang="ar-SA" sz="1800" b="0" i="0" u="none" strike="noStrike" kern="1200" cap="none" spc="0" normalizeH="0" baseline="0" noProof="0">
                  <a:ln>
                    <a:noFill/>
                  </a:ln>
                  <a:solidFill>
                    <a:srgbClr val="000000"/>
                  </a:solidFill>
                  <a:effectLst/>
                  <a:uLnTx/>
                  <a:uFillTx/>
                  <a:latin typeface="Comic Sans MS" charset="0"/>
                  <a:ea typeface="ＭＳ Ｐゴシック" charset="0"/>
                </a:rPr>
                <a:t>٢٠: ١٠</a:t>
              </a:r>
              <a:r>
                <a:rPr kumimoji="0" lang="en-US" sz="1800" b="0" i="0" u="none" strike="noStrike" kern="1200" cap="none" spc="0" normalizeH="0" baseline="0" noProof="0">
                  <a:ln>
                    <a:noFill/>
                  </a:ln>
                  <a:solidFill>
                    <a:srgbClr val="000000"/>
                  </a:solidFill>
                  <a:effectLst/>
                  <a:uLnTx/>
                  <a:uFillTx/>
                  <a:latin typeface="Comic Sans MS" charset="0"/>
                  <a:ea typeface="ＭＳ Ｐゴシック" charset="0"/>
                </a:rPr>
                <a:t>)</a:t>
              </a:r>
            </a:p>
          </p:txBody>
        </p:sp>
      </p:grpSp>
      <p:grpSp>
        <p:nvGrpSpPr>
          <p:cNvPr id="5" name="Group 20"/>
          <p:cNvGrpSpPr>
            <a:grpSpLocks/>
          </p:cNvGrpSpPr>
          <p:nvPr/>
        </p:nvGrpSpPr>
        <p:grpSpPr bwMode="auto">
          <a:xfrm>
            <a:off x="3886200" y="4724400"/>
            <a:ext cx="2590800" cy="1905000"/>
            <a:chOff x="2592" y="3072"/>
            <a:chExt cx="1536" cy="1008"/>
          </a:xfrm>
        </p:grpSpPr>
        <p:sp>
          <p:nvSpPr>
            <p:cNvPr id="755727" name="AutoShape 21"/>
            <p:cNvSpPr>
              <a:spLocks noChangeArrowheads="1"/>
            </p:cNvSpPr>
            <p:nvPr/>
          </p:nvSpPr>
          <p:spPr bwMode="auto">
            <a:xfrm>
              <a:off x="2592" y="3072"/>
              <a:ext cx="1536" cy="1008"/>
            </a:xfrm>
            <a:prstGeom prst="irregularSeal1">
              <a:avLst/>
            </a:prstGeom>
            <a:solidFill>
              <a:srgbClr val="FF9900"/>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755728" name="Text Box 22"/>
            <p:cNvSpPr txBox="1">
              <a:spLocks noChangeArrowheads="1"/>
            </p:cNvSpPr>
            <p:nvPr/>
          </p:nvSpPr>
          <p:spPr bwMode="auto">
            <a:xfrm>
              <a:off x="2970" y="3432"/>
              <a:ext cx="816" cy="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Comic Sans MS" charset="0"/>
                  <a:ea typeface="ＭＳ Ｐゴシック" charset="0"/>
                </a:rPr>
                <a:t>حُبس في الهاوية</a:t>
              </a:r>
              <a:br>
                <a:rPr kumimoji="0" lang="en-US" sz="1800" b="0" i="0" u="none" strike="noStrike" kern="1200" cap="none" spc="0" normalizeH="0" baseline="0" noProof="0">
                  <a:ln>
                    <a:noFill/>
                  </a:ln>
                  <a:solidFill>
                    <a:srgbClr val="000000"/>
                  </a:solidFill>
                  <a:effectLst/>
                  <a:uLnTx/>
                  <a:uFillTx/>
                  <a:latin typeface="Comic Sans MS" charset="0"/>
                  <a:ea typeface="ＭＳ Ｐゴシック" charset="0"/>
                </a:rPr>
              </a:br>
              <a:r>
                <a:rPr kumimoji="0" lang="en-US" sz="1800" b="0" i="0" u="none" strike="noStrike" kern="1200" cap="none" spc="0" normalizeH="0" baseline="0" noProof="0">
                  <a:ln>
                    <a:noFill/>
                  </a:ln>
                  <a:solidFill>
                    <a:srgbClr val="000000"/>
                  </a:solidFill>
                  <a:effectLst/>
                  <a:uLnTx/>
                  <a:uFillTx/>
                  <a:latin typeface="Comic Sans MS" charset="0"/>
                  <a:ea typeface="ＭＳ Ｐゴシック" charset="0"/>
                </a:rPr>
                <a:t>(</a:t>
              </a:r>
              <a:r>
                <a:rPr kumimoji="0" lang="ar-SA" sz="1800" b="0" i="0" u="none" strike="noStrike" kern="1200" cap="none" spc="0" normalizeH="0" baseline="0" noProof="0">
                  <a:ln>
                    <a:noFill/>
                  </a:ln>
                  <a:solidFill>
                    <a:srgbClr val="000000"/>
                  </a:solidFill>
                  <a:effectLst/>
                  <a:uLnTx/>
                  <a:uFillTx/>
                  <a:latin typeface="Comic Sans MS" charset="0"/>
                  <a:ea typeface="ＭＳ Ｐゴシック" charset="0"/>
                </a:rPr>
                <a:t>٢٠: ١</a:t>
              </a:r>
              <a:r>
                <a:rPr kumimoji="0" lang="en-US" sz="1800" b="0" i="0" u="none" strike="noStrike" kern="1200" cap="none" spc="0" normalizeH="0" baseline="0" noProof="0">
                  <a:ln>
                    <a:noFill/>
                  </a:ln>
                  <a:solidFill>
                    <a:srgbClr val="000000"/>
                  </a:solidFill>
                  <a:effectLst/>
                  <a:uLnTx/>
                  <a:uFillTx/>
                  <a:latin typeface="Comic Sans MS" charset="0"/>
                  <a:ea typeface="ＭＳ Ｐゴシック" charset="0"/>
                </a:rPr>
                <a:t>)</a:t>
              </a:r>
            </a:p>
          </p:txBody>
        </p:sp>
      </p:grpSp>
      <p:sp>
        <p:nvSpPr>
          <p:cNvPr id="22" name="TextBox 9"/>
          <p:cNvSpPr txBox="1">
            <a:spLocks noChangeArrowheads="1"/>
          </p:cNvSpPr>
          <p:nvPr/>
        </p:nvSpPr>
        <p:spPr bwMode="auto">
          <a:xfrm>
            <a:off x="8439639" y="-547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٣٣٨</a:t>
            </a: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98675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18900000" scaled="1"/>
        </a:gradFill>
        <a:effectLst/>
      </p:bgPr>
    </p:bg>
    <p:spTree>
      <p:nvGrpSpPr>
        <p:cNvPr id="1" name=""/>
        <p:cNvGrpSpPr/>
        <p:nvPr/>
      </p:nvGrpSpPr>
      <p:grpSpPr>
        <a:xfrm>
          <a:off x="0" y="0"/>
          <a:ext cx="0" cy="0"/>
          <a:chOff x="0" y="0"/>
          <a:chExt cx="0" cy="0"/>
        </a:xfrm>
      </p:grpSpPr>
      <p:sp>
        <p:nvSpPr>
          <p:cNvPr id="553988" name="Text Box 4"/>
          <p:cNvSpPr txBox="1">
            <a:spLocks noChangeArrowheads="1"/>
          </p:cNvSpPr>
          <p:nvPr/>
        </p:nvSpPr>
        <p:spPr bwMode="auto">
          <a:xfrm>
            <a:off x="684213" y="2625725"/>
            <a:ext cx="7991475" cy="2556727"/>
          </a:xfrm>
          <a:prstGeom prst="rect">
            <a:avLst/>
          </a:prstGeom>
          <a:gradFill rotWithShape="1">
            <a:gsLst>
              <a:gs pos="0">
                <a:srgbClr val="660066"/>
              </a:gs>
              <a:gs pos="50000">
                <a:schemeClr val="tx1"/>
              </a:gs>
              <a:gs pos="100000">
                <a:srgbClr val="660066"/>
              </a:gs>
            </a:gsLst>
            <a:lin ang="5400000" scaled="1"/>
          </a:gradFill>
          <a:ln w="9525">
            <a:noFill/>
            <a:miter lim="800000"/>
            <a:headEnd/>
            <a:tailEnd type="none" w="lg" len="lg"/>
          </a:ln>
          <a:effec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30000" noProof="0">
                <a:ln>
                  <a:noFill/>
                </a:ln>
                <a:solidFill>
                  <a:srgbClr val="000000"/>
                </a:solidFill>
                <a:effectLst/>
                <a:uLnTx/>
                <a:uFillTx/>
                <a:latin typeface="Comic Sans MS" charset="0"/>
                <a:ea typeface="ＭＳ Ｐゴシック" charset="0"/>
              </a:rPr>
              <a:t>١٧</a:t>
            </a:r>
            <a:r>
              <a:rPr kumimoji="0" lang="ar-SA" sz="3200" b="0" i="0" u="none" strike="noStrike" kern="1200" cap="none" spc="0" normalizeH="0" baseline="3000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فَلَمَّا رَأَيْتُهُ سَقَطْتُ عِنْدَ رِجْلَيْهِ كَمَيِّتٍ، فَوَضَعَ يَدَهُ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ٱلْيُمْنَى</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عَلَيَّ قَائِلًا لِي: «لَا تَخَفْ، أَنَا هُوَ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ٱلْأَوَّلُ</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وَٱلْآخِرُ</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30000" noProof="0">
                <a:ln>
                  <a:noFill/>
                </a:ln>
                <a:solidFill>
                  <a:srgbClr val="FFFFFF"/>
                </a:solidFill>
                <a:effectLst/>
                <a:uLnTx/>
                <a:uFillTx/>
                <a:latin typeface="Comic Sans MS" charset="0"/>
                <a:ea typeface="ＭＳ Ｐゴシック" charset="0"/>
              </a:rPr>
              <a:t>١٨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وَٱلْحَيُّ</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وَكُنْتُ مَيْتًا، وَهَا أَنَا حَيٌّ إِلَى أَبَدِ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ٱلْآبِدِينَ</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آمِينَ. وَلِي مَفَاتِيحُ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ٱلْهَاوِيَةِ</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وَٱلْمَوْتِ</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30000" noProof="0">
                <a:ln>
                  <a:noFill/>
                </a:ln>
                <a:solidFill>
                  <a:srgbClr val="FFFFFF"/>
                </a:solidFill>
                <a:effectLst/>
                <a:uLnTx/>
                <a:uFillTx/>
                <a:latin typeface="Comic Sans MS" charset="0"/>
                <a:ea typeface="ＭＳ Ｐゴシック" charset="0"/>
              </a:rPr>
              <a:t>١٩ </a:t>
            </a:r>
            <a:r>
              <a:rPr kumimoji="0" lang="ar-SA" sz="3200" b="0" i="0" u="none" strike="noStrike" kern="1200" cap="none" spc="0" normalizeH="0" baseline="0" noProof="0" err="1">
                <a:ln>
                  <a:noFill/>
                </a:ln>
                <a:solidFill>
                  <a:srgbClr val="FFFFFF"/>
                </a:solidFill>
                <a:effectLst/>
                <a:uLnTx/>
                <a:uFillTx/>
                <a:latin typeface="Comic Sans MS" charset="0"/>
                <a:ea typeface="ＭＳ Ｐゴシック" charset="0"/>
              </a:rPr>
              <a:t>فَٱكْتُبْ</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0" noProof="0">
                <a:ln>
                  <a:noFill/>
                </a:ln>
                <a:solidFill>
                  <a:srgbClr val="FFFF00"/>
                </a:solidFill>
                <a:effectLst/>
                <a:uLnTx/>
                <a:uFillTx/>
                <a:latin typeface="Comic Sans MS" charset="0"/>
                <a:ea typeface="ＭＳ Ｐゴシック" charset="0"/>
              </a:rPr>
              <a:t>مَا رَأَيْتَ</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a:t>
            </a:r>
            <a:r>
              <a:rPr kumimoji="0" lang="ar-SA" sz="3200" b="0" i="0" u="none" strike="noStrike" kern="1200" cap="none" spc="0" normalizeH="0" baseline="0" noProof="0">
                <a:ln>
                  <a:noFill/>
                </a:ln>
                <a:solidFill>
                  <a:srgbClr val="FFFF00"/>
                </a:solidFill>
                <a:effectLst/>
                <a:uLnTx/>
                <a:uFillTx/>
                <a:latin typeface="Comic Sans MS" charset="0"/>
                <a:ea typeface="ＭＳ Ｐゴシック" charset="0"/>
              </a:rPr>
              <a:t>وَمَا هُوَ </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ك</a:t>
            </a:r>
            <a:r>
              <a:rPr kumimoji="0" lang="ar-SA" sz="3200" b="0" i="0" u="none" strike="noStrike" kern="1200" cap="none" spc="0" normalizeH="0" baseline="0" noProof="0">
                <a:ln>
                  <a:noFill/>
                </a:ln>
                <a:solidFill>
                  <a:srgbClr val="FFFF00"/>
                </a:solidFill>
                <a:effectLst/>
                <a:uLnTx/>
                <a:uFillTx/>
                <a:latin typeface="Comic Sans MS" charset="0"/>
                <a:ea typeface="ＭＳ Ｐゴシック" charset="0"/>
              </a:rPr>
              <a:t>َائِنٌ</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وَمَا هُوَ </a:t>
            </a:r>
            <a:r>
              <a:rPr kumimoji="0" lang="ar-SA" sz="3200" b="0" i="0" u="none" strike="noStrike" kern="1200" cap="none" spc="0" normalizeH="0" baseline="0" noProof="0">
                <a:ln>
                  <a:noFill/>
                </a:ln>
                <a:solidFill>
                  <a:srgbClr val="FFFF00"/>
                </a:solidFill>
                <a:effectLst/>
                <a:uLnTx/>
                <a:uFillTx/>
                <a:latin typeface="Comic Sans MS" charset="0"/>
                <a:ea typeface="ＭＳ Ｐゴシック" charset="0"/>
              </a:rPr>
              <a:t>عَتِيدٌ أَنْ يَكُونَ بَعْدَ هَذَا</a:t>
            </a:r>
            <a:r>
              <a:rPr kumimoji="0" lang="ar-SA" sz="3200" b="0" i="0" u="none" strike="noStrike" kern="1200" cap="none" spc="0" normalizeH="0" baseline="0" noProof="0">
                <a:ln>
                  <a:noFill/>
                </a:ln>
                <a:solidFill>
                  <a:srgbClr val="FFFFFF"/>
                </a:solidFill>
                <a:effectLst/>
                <a:uLnTx/>
                <a:uFillTx/>
                <a:latin typeface="Comic Sans MS" charset="0"/>
                <a:ea typeface="ＭＳ Ｐゴシック" charset="0"/>
              </a:rPr>
              <a:t>. رؤيا ١: ١٧-١٩</a:t>
            </a:r>
            <a:endParaRPr kumimoji="0" lang="en-US" sz="3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764931" name="Text Box 2"/>
          <p:cNvSpPr txBox="1">
            <a:spLocks noChangeArrowheads="1"/>
          </p:cNvSpPr>
          <p:nvPr/>
        </p:nvSpPr>
        <p:spPr bwMode="auto">
          <a:xfrm>
            <a:off x="395288" y="152400"/>
            <a:ext cx="7475123" cy="1938992"/>
          </a:xfrm>
          <a:prstGeom prst="rect">
            <a:avLst/>
          </a:prstGeom>
          <a:solidFill>
            <a:srgbClr val="660066"/>
          </a:solidFill>
          <a:ln w="22225">
            <a:solidFill>
              <a:srgbClr val="FF0000"/>
            </a:solidFill>
            <a:miter lim="800000"/>
            <a:headEnd/>
            <a:tailEnd/>
          </a:ln>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SA" sz="4800" b="0" i="0" u="none" strike="noStrike" kern="1200" cap="none" spc="0" normalizeH="0" baseline="0" noProof="0">
                <a:ln>
                  <a:noFill/>
                </a:ln>
                <a:solidFill>
                  <a:srgbClr val="FFFFFF"/>
                </a:solidFill>
                <a:effectLst/>
                <a:uLnTx/>
                <a:uFillTx/>
                <a:latin typeface="Arial" charset="0"/>
                <a:ea typeface="ＭＳ Ｐゴシック" charset="0"/>
                <a:cs typeface="Arial" charset="0"/>
              </a:rPr>
              <a:t>4 مبادئ تفسيرية 
</a:t>
            </a: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553987" name="Text Box 3"/>
          <p:cNvSpPr txBox="1">
            <a:spLocks noChangeArrowheads="1"/>
          </p:cNvSpPr>
          <p:nvPr/>
        </p:nvSpPr>
        <p:spPr bwMode="auto">
          <a:xfrm>
            <a:off x="912386" y="1421036"/>
            <a:ext cx="5601575" cy="1079399"/>
          </a:xfrm>
          <a:prstGeom prst="rect">
            <a:avLst/>
          </a:prstGeom>
          <a:solidFill>
            <a:srgbClr val="660066"/>
          </a:solidFill>
          <a:ln w="9525">
            <a:solidFill>
              <a:srgbClr val="FF0000"/>
            </a:solidFill>
            <a:miter lim="800000"/>
            <a:headEnd/>
            <a:tailEnd type="none" w="lg" len="lg"/>
          </a:ln>
          <a:effectLst>
            <a:outerShdw blurRad="63500" dist="107763" dir="13500000" algn="ctr" rotWithShape="0">
              <a:schemeClr val="tx2">
                <a:alpha val="50000"/>
              </a:schemeClr>
            </a:outerShdw>
          </a:effectLst>
        </p:spPr>
        <p:txBody>
          <a:bodyPr wrap="none" lIns="90000" tIns="46800" rIns="90000" bIns="4680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rPr>
              <a:t>استخدام سفر الرؤيا كمخطط الوحي المُلهم
</a:t>
            </a:r>
            <a:endParaRPr kumimoji="0" lang="en-US" sz="3200" b="0" i="0" u="none" strike="noStrike" kern="1200" cap="none" spc="0" normalizeH="0" baseline="0" noProof="0" dirty="0">
              <a:ln>
                <a:noFill/>
              </a:ln>
              <a:solidFill>
                <a:srgbClr val="DAE9FC"/>
              </a:solidFill>
              <a:effectLst/>
              <a:uLnTx/>
              <a:uFillTx/>
              <a:latin typeface="Comic Sans MS" charset="0"/>
              <a:ea typeface="ＭＳ Ｐゴシック" charset="-128"/>
              <a:cs typeface="ＭＳ Ｐゴシック" charset="-128"/>
            </a:endParaRPr>
          </a:p>
        </p:txBody>
      </p:sp>
      <p:sp>
        <p:nvSpPr>
          <p:cNvPr id="553993" name="Text Box 9"/>
          <p:cNvSpPr txBox="1">
            <a:spLocks noChangeArrowheads="1"/>
          </p:cNvSpPr>
          <p:nvPr/>
        </p:nvSpPr>
        <p:spPr bwMode="auto">
          <a:xfrm>
            <a:off x="912386" y="6002338"/>
            <a:ext cx="1836029"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SA" sz="2800" b="0" i="0" u="none" strike="noStrike" kern="1200" cap="none" spc="0" normalizeH="0" baseline="0" noProof="0">
                <a:ln>
                  <a:noFill/>
                </a:ln>
                <a:solidFill>
                  <a:srgbClr val="FFFF00"/>
                </a:solidFill>
                <a:effectLst/>
                <a:uLnTx/>
                <a:uFillTx/>
                <a:latin typeface="Comic Sans MS" charset="0"/>
                <a:ea typeface="ＭＳ Ｐゴシック" charset="0"/>
              </a:rPr>
              <a:t>ما رأيت</a:t>
            </a:r>
            <a:endParaRPr kumimoji="0" lang="en-US" sz="2800" b="0" i="0" u="none" strike="noStrike" kern="1200" cap="none" spc="0" normalizeH="0" baseline="0" noProof="0">
              <a:ln>
                <a:noFill/>
              </a:ln>
              <a:solidFill>
                <a:srgbClr val="FFFF00"/>
              </a:solidFill>
              <a:effectLst/>
              <a:uLnTx/>
              <a:uFillTx/>
              <a:latin typeface="Comic Sans MS" charset="0"/>
              <a:ea typeface="ＭＳ Ｐゴシック" charset="0"/>
            </a:endParaRPr>
          </a:p>
        </p:txBody>
      </p:sp>
      <p:sp>
        <p:nvSpPr>
          <p:cNvPr id="553994" name="Text Box 10"/>
          <p:cNvSpPr txBox="1">
            <a:spLocks noChangeArrowheads="1"/>
          </p:cNvSpPr>
          <p:nvPr/>
        </p:nvSpPr>
        <p:spPr bwMode="auto">
          <a:xfrm>
            <a:off x="3744571" y="5940119"/>
            <a:ext cx="859229" cy="95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SA" sz="2800" b="0" i="0" u="none" strike="noStrike" kern="1200" cap="none" spc="0" normalizeH="0" baseline="0" noProof="0">
                <a:ln>
                  <a:noFill/>
                </a:ln>
                <a:solidFill>
                  <a:srgbClr val="FFFF00"/>
                </a:solidFill>
                <a:effectLst/>
                <a:uLnTx/>
                <a:uFillTx/>
                <a:latin typeface="Comic Sans MS" charset="0"/>
                <a:ea typeface="ＭＳ Ｐゴシック" charset="0"/>
              </a:rPr>
              <a:t>ما هو كائن</a:t>
            </a:r>
            <a:endParaRPr kumimoji="0" lang="en-US" sz="2800" b="0" i="0" u="none" strike="noStrike" kern="1200" cap="none" spc="0" normalizeH="0" baseline="0" noProof="0">
              <a:ln>
                <a:noFill/>
              </a:ln>
              <a:solidFill>
                <a:srgbClr val="FFFF00"/>
              </a:solidFill>
              <a:effectLst/>
              <a:uLnTx/>
              <a:uFillTx/>
              <a:latin typeface="Comic Sans MS" charset="0"/>
              <a:ea typeface="ＭＳ Ｐゴシック" charset="0"/>
            </a:endParaRPr>
          </a:p>
        </p:txBody>
      </p:sp>
      <p:sp>
        <p:nvSpPr>
          <p:cNvPr id="553995" name="Text Box 11"/>
          <p:cNvSpPr txBox="1">
            <a:spLocks noChangeArrowheads="1"/>
          </p:cNvSpPr>
          <p:nvPr/>
        </p:nvSpPr>
        <p:spPr bwMode="auto">
          <a:xfrm>
            <a:off x="5651501" y="5786894"/>
            <a:ext cx="3024188" cy="95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SA" sz="2800" b="0" i="0" u="none" strike="noStrike" kern="1200" cap="none" spc="0" normalizeH="0" baseline="0" noProof="0">
                <a:ln>
                  <a:noFill/>
                </a:ln>
                <a:solidFill>
                  <a:srgbClr val="FFFF00"/>
                </a:solidFill>
                <a:effectLst/>
                <a:uLnTx/>
                <a:uFillTx/>
                <a:latin typeface="Comic Sans MS" charset="0"/>
                <a:ea typeface="ＭＳ Ｐゴシック" charset="0"/>
              </a:rPr>
              <a:t>ما هو عتيد ان يكون بعد هذا</a:t>
            </a:r>
            <a:endParaRPr kumimoji="0" lang="en-US" sz="2800" b="0" i="0" u="none" strike="noStrike" kern="1200" cap="none" spc="0" normalizeH="0" baseline="0" noProof="0">
              <a:ln>
                <a:noFill/>
              </a:ln>
              <a:solidFill>
                <a:srgbClr val="FFFF00"/>
              </a:solidFill>
              <a:effectLst/>
              <a:uLnTx/>
              <a:uFillTx/>
              <a:latin typeface="Comic Sans MS" charset="0"/>
              <a:ea typeface="ＭＳ Ｐゴシック" charset="0"/>
            </a:endParaRPr>
          </a:p>
        </p:txBody>
      </p:sp>
      <p:sp>
        <p:nvSpPr>
          <p:cNvPr id="553996" name="AutoShape 12"/>
          <p:cNvSpPr>
            <a:spLocks noChangeArrowheads="1"/>
          </p:cNvSpPr>
          <p:nvPr/>
        </p:nvSpPr>
        <p:spPr bwMode="auto">
          <a:xfrm>
            <a:off x="2874963" y="6002338"/>
            <a:ext cx="587375" cy="831850"/>
          </a:xfrm>
          <a:prstGeom prst="notchedRightArrow">
            <a:avLst>
              <a:gd name="adj1" fmla="val 50000"/>
              <a:gd name="adj2" fmla="val 25000"/>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53997" name="AutoShape 13"/>
          <p:cNvSpPr>
            <a:spLocks noChangeArrowheads="1"/>
          </p:cNvSpPr>
          <p:nvPr/>
        </p:nvSpPr>
        <p:spPr bwMode="auto">
          <a:xfrm>
            <a:off x="4746625" y="6002338"/>
            <a:ext cx="587375" cy="831850"/>
          </a:xfrm>
          <a:prstGeom prst="notchedRightArrow">
            <a:avLst>
              <a:gd name="adj1" fmla="val 50000"/>
              <a:gd name="adj2" fmla="val 25000"/>
            </a:avLst>
          </a:prstGeom>
          <a:solidFill>
            <a:schemeClr val="accent1"/>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2" name="TextBox 9"/>
          <p:cNvSpPr txBox="1">
            <a:spLocks noChangeArrowheads="1"/>
          </p:cNvSpPr>
          <p:nvPr/>
        </p:nvSpPr>
        <p:spPr bwMode="auto">
          <a:xfrm>
            <a:off x="8445500" y="-5475"/>
            <a:ext cx="704039" cy="461665"/>
          </a:xfrm>
          <a:prstGeom prst="rect">
            <a:avLst/>
          </a:prstGeom>
          <a:solidFill>
            <a:schemeClr val="tx1"/>
          </a:solid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٣٣٠</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 name="Title 1"/>
          <p:cNvSpPr>
            <a:spLocks noGrp="1"/>
          </p:cNvSpPr>
          <p:nvPr>
            <p:ph type="title" idx="4294967295"/>
          </p:nvPr>
        </p:nvSpPr>
        <p:spPr>
          <a:xfrm>
            <a:off x="418727" y="1041400"/>
            <a:ext cx="7451683" cy="552624"/>
          </a:xfrm>
        </p:spPr>
        <p:txBody>
          <a:bodyPr/>
          <a:lstStyle/>
          <a:p>
            <a:pPr algn="r"/>
            <a:r>
              <a:rPr lang="ar-SA" sz="3200" b="1" i="1" kern="1200" dirty="0">
                <a:solidFill>
                  <a:srgbClr val="FFFFFF"/>
                </a:solidFill>
                <a:effectLst>
                  <a:glow rad="292100">
                    <a:srgbClr val="000000">
                      <a:alpha val="75000"/>
                    </a:srgbClr>
                  </a:glow>
                </a:effectLst>
                <a:ea typeface="+mn-ea"/>
              </a:rPr>
              <a:t>المبدأ رقم 4:
</a:t>
            </a:r>
            <a:endParaRPr lang="en-US" dirty="0"/>
          </a:p>
        </p:txBody>
      </p:sp>
    </p:spTree>
    <p:extLst>
      <p:ext uri="{BB962C8B-B14F-4D97-AF65-F5344CB8AC3E}">
        <p14:creationId xmlns:p14="http://schemas.microsoft.com/office/powerpoint/2010/main" val="1327601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988">
                                            <p:bg/>
                                          </p:spTgt>
                                        </p:tgtEl>
                                        <p:attrNameLst>
                                          <p:attrName>style.visibility</p:attrName>
                                        </p:attrNameLst>
                                      </p:cBhvr>
                                      <p:to>
                                        <p:strVal val="visible"/>
                                      </p:to>
                                    </p:set>
                                    <p:anim calcmode="lin" valueType="num">
                                      <p:cBhvr additive="base">
                                        <p:cTn id="7" dur="500" fill="hold"/>
                                        <p:tgtEl>
                                          <p:spTgt spid="55398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3988">
                                            <p:txEl>
                                              <p:pRg st="0" end="0"/>
                                            </p:txEl>
                                          </p:spTgt>
                                        </p:tgtEl>
                                        <p:attrNameLst>
                                          <p:attrName>style.visibility</p:attrName>
                                        </p:attrNameLst>
                                      </p:cBhvr>
                                      <p:to>
                                        <p:strVal val="visible"/>
                                      </p:to>
                                    </p:set>
                                    <p:anim calcmode="lin" valueType="num">
                                      <p:cBhvr additive="base">
                                        <p:cTn id="11" dur="500" fill="hold"/>
                                        <p:tgtEl>
                                          <p:spTgt spid="55398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3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3993"/>
                                        </p:tgtEl>
                                        <p:attrNameLst>
                                          <p:attrName>style.visibility</p:attrName>
                                        </p:attrNameLst>
                                      </p:cBhvr>
                                      <p:to>
                                        <p:strVal val="visible"/>
                                      </p:to>
                                    </p:set>
                                    <p:animEffect transition="in" filter="wipe(left)">
                                      <p:cBhvr>
                                        <p:cTn id="17" dur="500"/>
                                        <p:tgtEl>
                                          <p:spTgt spid="553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3996"/>
                                        </p:tgtEl>
                                        <p:attrNameLst>
                                          <p:attrName>style.visibility</p:attrName>
                                        </p:attrNameLst>
                                      </p:cBhvr>
                                      <p:to>
                                        <p:strVal val="visible"/>
                                      </p:to>
                                    </p:set>
                                    <p:animEffect transition="in" filter="wipe(left)">
                                      <p:cBhvr>
                                        <p:cTn id="22" dur="500"/>
                                        <p:tgtEl>
                                          <p:spTgt spid="55399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53994"/>
                                        </p:tgtEl>
                                        <p:attrNameLst>
                                          <p:attrName>style.visibility</p:attrName>
                                        </p:attrNameLst>
                                      </p:cBhvr>
                                      <p:to>
                                        <p:strVal val="visible"/>
                                      </p:to>
                                    </p:set>
                                    <p:animEffect transition="in" filter="wipe(left)">
                                      <p:cBhvr>
                                        <p:cTn id="25" dur="500"/>
                                        <p:tgtEl>
                                          <p:spTgt spid="5539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53997"/>
                                        </p:tgtEl>
                                        <p:attrNameLst>
                                          <p:attrName>style.visibility</p:attrName>
                                        </p:attrNameLst>
                                      </p:cBhvr>
                                      <p:to>
                                        <p:strVal val="visible"/>
                                      </p:to>
                                    </p:set>
                                    <p:animEffect transition="in" filter="wipe(left)">
                                      <p:cBhvr>
                                        <p:cTn id="30" dur="500"/>
                                        <p:tgtEl>
                                          <p:spTgt spid="55399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53995"/>
                                        </p:tgtEl>
                                        <p:attrNameLst>
                                          <p:attrName>style.visibility</p:attrName>
                                        </p:attrNameLst>
                                      </p:cBhvr>
                                      <p:to>
                                        <p:strVal val="visible"/>
                                      </p:to>
                                    </p:set>
                                    <p:animEffect transition="in" filter="wipe(left)">
                                      <p:cBhvr>
                                        <p:cTn id="33" dur="500"/>
                                        <p:tgtEl>
                                          <p:spTgt spid="553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8" grpId="0" build="allAtOnce" animBg="1"/>
      <p:bldP spid="553993" grpId="0"/>
      <p:bldP spid="553994" grpId="0"/>
      <p:bldP spid="553995" grpId="0"/>
      <p:bldP spid="553996" grpId="0" animBg="1"/>
      <p:bldP spid="55399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90466" name="Picture 4" descr="Pict1029"/>
          <p:cNvPicPr>
            <a:picLocks noGrp="1" noChangeAspect="1" noChangeArrowheads="1"/>
          </p:cNvPicPr>
          <p:nvPr>
            <p:ph idx="1"/>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 y="466157"/>
            <a:ext cx="9144000" cy="6391844"/>
          </a:xfrm>
          <a:gradFill rotWithShape="1">
            <a:gsLst>
              <a:gs pos="0">
                <a:srgbClr val="FFCCFF"/>
              </a:gs>
              <a:gs pos="50000">
                <a:srgbClr val="FFCCFF"/>
              </a:gs>
              <a:gs pos="100000">
                <a:srgbClr val="FFCCFF"/>
              </a:gs>
            </a:gsLst>
            <a:lin ang="5400000" scaled="1"/>
          </a:gradFill>
        </p:spPr>
      </p:pic>
      <p:sp>
        <p:nvSpPr>
          <p:cNvPr id="582669" name="Rectangle 13"/>
          <p:cNvSpPr>
            <a:spLocks noChangeArrowheads="1"/>
          </p:cNvSpPr>
          <p:nvPr/>
        </p:nvSpPr>
        <p:spPr bwMode="auto">
          <a:xfrm>
            <a:off x="4859338" y="6237288"/>
            <a:ext cx="2952750" cy="620712"/>
          </a:xfrm>
          <a:prstGeom prst="rect">
            <a:avLst/>
          </a:prstGeom>
          <a:noFill/>
          <a:ln w="57150">
            <a:solidFill>
              <a:srgbClr val="000066"/>
            </a:solidFill>
            <a:miter lim="800000"/>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82672" name="Rectangle 16"/>
          <p:cNvSpPr>
            <a:spLocks noChangeArrowheads="1"/>
          </p:cNvSpPr>
          <p:nvPr/>
        </p:nvSpPr>
        <p:spPr bwMode="auto">
          <a:xfrm>
            <a:off x="3584059" y="4437063"/>
            <a:ext cx="2432828" cy="720725"/>
          </a:xfrm>
          <a:prstGeom prst="rect">
            <a:avLst/>
          </a:prstGeom>
          <a:noFill/>
          <a:ln w="57150">
            <a:solidFill>
              <a:srgbClr val="000066"/>
            </a:solidFill>
            <a:miter lim="800000"/>
            <a:headEnd/>
            <a:tailEnd type="none" w="lg" len="lg"/>
          </a:ln>
          <a:extLst>
            <a:ext uri="{909E8E84-426E-40dd-AFC4-6F175D3DCCD1}">
              <a14:hiddenFill xmlns="" xmlns:a14="http://schemas.microsoft.com/office/drawing/2010/main">
                <a:solidFill>
                  <a:srgbClr val="FFFFFF"/>
                </a:solidFill>
              </a14:hiddenFill>
            </a:ext>
          </a:extLst>
        </p:spPr>
        <p:txBody>
          <a:bodyPr wrap="squar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82673" name="Rectangle 17"/>
          <p:cNvSpPr>
            <a:spLocks noChangeArrowheads="1"/>
          </p:cNvSpPr>
          <p:nvPr/>
        </p:nvSpPr>
        <p:spPr bwMode="auto">
          <a:xfrm>
            <a:off x="2601655" y="4437063"/>
            <a:ext cx="1439862" cy="720725"/>
          </a:xfrm>
          <a:prstGeom prst="rect">
            <a:avLst/>
          </a:prstGeom>
          <a:noFill/>
          <a:ln w="57150">
            <a:solidFill>
              <a:srgbClr val="000066"/>
            </a:solidFill>
            <a:miter lim="800000"/>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82675" name="AutoShape 19"/>
          <p:cNvSpPr>
            <a:spLocks noChangeArrowheads="1"/>
          </p:cNvSpPr>
          <p:nvPr/>
        </p:nvSpPr>
        <p:spPr bwMode="auto">
          <a:xfrm>
            <a:off x="2987675" y="5084763"/>
            <a:ext cx="936625" cy="503237"/>
          </a:xfrm>
          <a:prstGeom prst="horizontalScroll">
            <a:avLst>
              <a:gd name="adj" fmla="val 12500"/>
            </a:avLst>
          </a:prstGeom>
          <a:noFill/>
          <a:ln w="38100">
            <a:solidFill>
              <a:srgbClr val="000000"/>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82681" name="AutoShape 25"/>
          <p:cNvSpPr>
            <a:spLocks noChangeArrowheads="1"/>
          </p:cNvSpPr>
          <p:nvPr/>
        </p:nvSpPr>
        <p:spPr bwMode="auto">
          <a:xfrm>
            <a:off x="4859338" y="5084763"/>
            <a:ext cx="1049337" cy="503237"/>
          </a:xfrm>
          <a:prstGeom prst="horizontalScroll">
            <a:avLst>
              <a:gd name="adj" fmla="val 12500"/>
            </a:avLst>
          </a:prstGeom>
          <a:noFill/>
          <a:ln w="38100">
            <a:solidFill>
              <a:srgbClr val="00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90480" name="TextBox 19"/>
          <p:cNvSpPr txBox="1">
            <a:spLocks noChangeArrowheads="1"/>
          </p:cNvSpPr>
          <p:nvPr/>
        </p:nvSpPr>
        <p:spPr bwMode="auto">
          <a:xfrm>
            <a:off x="1911784" y="3087102"/>
            <a:ext cx="898043" cy="714375"/>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t>الاختطاف</a:t>
            </a:r>
            <a:b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br>
            <a:r>
              <a:rPr kumimoji="0" lang="ar-SA"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t>٣: ١٠</a:t>
            </a:r>
            <a:endPar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endParaRPr>
          </a:p>
        </p:txBody>
      </p:sp>
      <p:sp>
        <p:nvSpPr>
          <p:cNvPr id="582682" name="AutoShape 26"/>
          <p:cNvSpPr>
            <a:spLocks noChangeArrowheads="1"/>
          </p:cNvSpPr>
          <p:nvPr/>
        </p:nvSpPr>
        <p:spPr bwMode="auto">
          <a:xfrm>
            <a:off x="5651500" y="5445125"/>
            <a:ext cx="1049338" cy="503238"/>
          </a:xfrm>
          <a:prstGeom prst="horizontalScroll">
            <a:avLst>
              <a:gd name="adj" fmla="val 12500"/>
            </a:avLst>
          </a:prstGeom>
          <a:noFill/>
          <a:ln w="38100">
            <a:solidFill>
              <a:srgbClr val="00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90479" name="TextBox 18"/>
          <p:cNvSpPr txBox="1">
            <a:spLocks noChangeArrowheads="1"/>
          </p:cNvSpPr>
          <p:nvPr/>
        </p:nvSpPr>
        <p:spPr bwMode="auto">
          <a:xfrm>
            <a:off x="1244431" y="3071813"/>
            <a:ext cx="898043" cy="571500"/>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t> </a:t>
            </a:r>
            <a:r>
              <a:rPr kumimoji="0" lang="ar-SA"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t>عصر</a:t>
            </a:r>
            <a:b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br>
            <a:r>
              <a:rPr kumimoji="0" lang="ar-SA"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rPr>
              <a:t> الكنيسة</a:t>
            </a:r>
            <a:endPar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Arial" charset="0"/>
            </a:endParaRPr>
          </a:p>
        </p:txBody>
      </p:sp>
      <p:sp>
        <p:nvSpPr>
          <p:cNvPr id="582685" name="AutoShape 29"/>
          <p:cNvSpPr>
            <a:spLocks noChangeArrowheads="1"/>
          </p:cNvSpPr>
          <p:nvPr/>
        </p:nvSpPr>
        <p:spPr bwMode="auto">
          <a:xfrm>
            <a:off x="6333738" y="5949950"/>
            <a:ext cx="1049338" cy="503238"/>
          </a:xfrm>
          <a:prstGeom prst="horizontalScroll">
            <a:avLst>
              <a:gd name="adj" fmla="val 12500"/>
            </a:avLst>
          </a:prstGeom>
          <a:noFill/>
          <a:ln w="38100">
            <a:solidFill>
              <a:srgbClr val="00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90474" name="Rectangle 31" descr="Purple mesh"/>
          <p:cNvSpPr>
            <a:spLocks noGrp="1" noChangeArrowheads="1"/>
          </p:cNvSpPr>
          <p:nvPr>
            <p:ph type="title"/>
          </p:nvPr>
        </p:nvSpPr>
        <p:spPr>
          <a:xfrm>
            <a:off x="271375" y="356052"/>
            <a:ext cx="8249818" cy="833178"/>
          </a:xfrm>
          <a:blipFill dpi="0" rotWithShape="0">
            <a:blip r:embed="rId3"/>
            <a:srcRect/>
            <a:tile tx="0" ty="0" sx="100000" sy="100000" flip="none" algn="tl"/>
          </a:blipFill>
          <a:ln w="28575" cap="flat">
            <a:solidFill>
              <a:schemeClr val="bg1"/>
            </a:solidFill>
            <a:miter lim="800000"/>
            <a:headEnd/>
            <a:tailEnd/>
          </a:ln>
        </p:spPr>
        <p:txBody>
          <a:bodyPr wrap="square" lIns="90000" tIns="46800" rIns="90000" bIns="46800" anchor="ctr">
            <a:spAutoFit/>
          </a:bodyPr>
          <a:lstStyle/>
          <a:p>
            <a:r>
              <a:rPr lang="ar-SA" sz="4800">
                <a:solidFill>
                  <a:schemeClr val="bg1"/>
                </a:solidFill>
                <a:latin typeface="Comic Sans MS" charset="0"/>
              </a:rPr>
              <a:t>التسلسل الزمني للرؤيا</a:t>
            </a:r>
            <a:endParaRPr lang="en-US" sz="4800">
              <a:solidFill>
                <a:schemeClr val="bg1"/>
              </a:solidFill>
              <a:latin typeface="Comic Sans MS" charset="0"/>
            </a:endParaRPr>
          </a:p>
        </p:txBody>
      </p:sp>
      <p:sp>
        <p:nvSpPr>
          <p:cNvPr id="190475" name="TextBox 14"/>
          <p:cNvSpPr txBox="1">
            <a:spLocks noChangeArrowheads="1"/>
          </p:cNvSpPr>
          <p:nvPr/>
        </p:nvSpPr>
        <p:spPr bwMode="auto">
          <a:xfrm>
            <a:off x="142875" y="1928813"/>
            <a:ext cx="1143000" cy="1071562"/>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"ما رأيت"</a:t>
            </a: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r>
              <a:rPr kumimoji="0" lang="ar-SA"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١: ١٩أ</a:t>
            </a: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رؤيا ١</a:t>
            </a:r>
            <a:endPar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76" name="TextBox 15"/>
          <p:cNvSpPr txBox="1">
            <a:spLocks noChangeArrowheads="1"/>
          </p:cNvSpPr>
          <p:nvPr/>
        </p:nvSpPr>
        <p:spPr bwMode="auto">
          <a:xfrm>
            <a:off x="1209890" y="1928813"/>
            <a:ext cx="1143000" cy="1071562"/>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r>
              <a:rPr kumimoji="0" lang="ar-SA"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ما هو الآن</a:t>
            </a: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r>
              <a:rPr kumimoji="0" lang="ar-SA"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١: ١٩ب</a:t>
            </a: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رؤيا ٢-٣</a:t>
            </a:r>
            <a:endPar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77" name="TextBox 16"/>
          <p:cNvSpPr txBox="1">
            <a:spLocks noChangeArrowheads="1"/>
          </p:cNvSpPr>
          <p:nvPr/>
        </p:nvSpPr>
        <p:spPr bwMode="auto">
          <a:xfrm>
            <a:off x="4357688" y="1928813"/>
            <a:ext cx="1928812" cy="1071562"/>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r>
              <a:rPr kumimoji="0" lang="ar-SA"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أحداث مستقبلية</a:t>
            </a: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r>
              <a:rPr kumimoji="0" lang="ar-SA"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١: ١٩ت</a:t>
            </a:r>
            <a:r>
              <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رؤ ٤-٢٢</a:t>
            </a:r>
            <a:endPar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78" name="TextBox 17"/>
          <p:cNvSpPr txBox="1">
            <a:spLocks noChangeArrowheads="1"/>
          </p:cNvSpPr>
          <p:nvPr/>
        </p:nvSpPr>
        <p:spPr bwMode="auto">
          <a:xfrm>
            <a:off x="285750" y="3071813"/>
            <a:ext cx="785813" cy="571500"/>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رؤية المسيح
</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82" name="TextBox 21"/>
          <p:cNvSpPr txBox="1">
            <a:spLocks noChangeArrowheads="1"/>
          </p:cNvSpPr>
          <p:nvPr/>
        </p:nvSpPr>
        <p:spPr bwMode="auto">
          <a:xfrm>
            <a:off x="4689543" y="3627776"/>
            <a:ext cx="1443348" cy="203149"/>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النصف الثاني</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83" name="TextBox 22"/>
          <p:cNvSpPr txBox="1">
            <a:spLocks noChangeArrowheads="1"/>
          </p:cNvSpPr>
          <p:nvPr/>
        </p:nvSpPr>
        <p:spPr bwMode="auto">
          <a:xfrm>
            <a:off x="3223942" y="3071813"/>
            <a:ext cx="1633808" cy="714375"/>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الضيقة</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١: ٤</a:t>
            </a:r>
            <a:r>
              <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 – </a:t>
            </a: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١٠: ١٩</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84" name="TextBox 23"/>
          <p:cNvSpPr txBox="1">
            <a:spLocks noChangeArrowheads="1"/>
          </p:cNvSpPr>
          <p:nvPr/>
        </p:nvSpPr>
        <p:spPr bwMode="auto">
          <a:xfrm>
            <a:off x="6643688" y="3046157"/>
            <a:ext cx="928687" cy="500062"/>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 </a:t>
            </a:r>
            <a:r>
              <a:rPr kumimoji="0" lang="ar-SA" sz="1400" b="1" i="0" u="none" strike="noStrike" kern="1200" cap="none" spc="0" normalizeH="0" baseline="0" noProof="0" err="1">
                <a:ln>
                  <a:noFill/>
                </a:ln>
                <a:solidFill>
                  <a:srgbClr val="000000"/>
                </a:solidFill>
                <a:effectLst/>
                <a:uLnTx/>
                <a:uFillTx/>
                <a:latin typeface="Arial Narrow" charset="0"/>
                <a:ea typeface="ＭＳ Ｐゴシック" charset="0"/>
                <a:cs typeface="Arial" charset="0"/>
              </a:rPr>
              <a:t>مجئ</a:t>
            </a: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 الثاني</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85" name="TextBox 24"/>
          <p:cNvSpPr txBox="1">
            <a:spLocks noChangeArrowheads="1"/>
          </p:cNvSpPr>
          <p:nvPr/>
        </p:nvSpPr>
        <p:spPr bwMode="auto">
          <a:xfrm>
            <a:off x="7572375" y="3046157"/>
            <a:ext cx="1143000" cy="500062"/>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الألفية</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86" name="TextBox 25"/>
          <p:cNvSpPr txBox="1">
            <a:spLocks noChangeArrowheads="1"/>
          </p:cNvSpPr>
          <p:nvPr/>
        </p:nvSpPr>
        <p:spPr bwMode="auto">
          <a:xfrm>
            <a:off x="8312408" y="3500438"/>
            <a:ext cx="714375" cy="500062"/>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 </a:t>
            </a:r>
            <a:r>
              <a:rPr kumimoji="0" lang="ar-SA"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الحالة الأبدية</a:t>
            </a:r>
            <a:endPar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cxnSp>
        <p:nvCxnSpPr>
          <p:cNvPr id="190487" name="Straight Arrow Connector 27"/>
          <p:cNvCxnSpPr>
            <a:cxnSpLocks noChangeShapeType="1"/>
          </p:cNvCxnSpPr>
          <p:nvPr/>
        </p:nvCxnSpPr>
        <p:spPr bwMode="auto">
          <a:xfrm rot="16200000" flipV="1">
            <a:off x="8104981" y="4104482"/>
            <a:ext cx="357187" cy="6350"/>
          </a:xfrm>
          <a:prstGeom prst="straightConnector1">
            <a:avLst/>
          </a:prstGeom>
          <a:noFill/>
          <a:ln w="19050">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90488" name="TextBox 30"/>
          <p:cNvSpPr txBox="1">
            <a:spLocks noChangeArrowheads="1"/>
          </p:cNvSpPr>
          <p:nvPr/>
        </p:nvSpPr>
        <p:spPr bwMode="auto">
          <a:xfrm>
            <a:off x="7902457" y="4269970"/>
            <a:ext cx="761432" cy="785813"/>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دينونة العرش الأبيض العظيم
</a:t>
            </a:r>
            <a:endPar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582667" name="Oval 11"/>
          <p:cNvSpPr>
            <a:spLocks noChangeArrowheads="1"/>
          </p:cNvSpPr>
          <p:nvPr/>
        </p:nvSpPr>
        <p:spPr bwMode="auto">
          <a:xfrm>
            <a:off x="2318265" y="1412875"/>
            <a:ext cx="6804025" cy="4537075"/>
          </a:xfrm>
          <a:prstGeom prst="ellipse">
            <a:avLst/>
          </a:prstGeom>
          <a:noFill/>
          <a:ln w="57150">
            <a:solidFill>
              <a:srgbClr val="FF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90492" name="Text Box 30"/>
          <p:cNvSpPr txBox="1">
            <a:spLocks noChangeArrowheads="1"/>
          </p:cNvSpPr>
          <p:nvPr/>
        </p:nvSpPr>
        <p:spPr bwMode="auto">
          <a:xfrm>
            <a:off x="8485459" y="4763"/>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٣٤٠</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9" name="TextBox 20"/>
          <p:cNvSpPr txBox="1">
            <a:spLocks noChangeArrowheads="1"/>
          </p:cNvSpPr>
          <p:nvPr/>
        </p:nvSpPr>
        <p:spPr bwMode="auto">
          <a:xfrm>
            <a:off x="417073" y="6155119"/>
            <a:ext cx="2947983" cy="586200"/>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0" i="0" u="none" strike="noStrike" kern="1200" cap="none" spc="0" normalizeH="0" baseline="0" noProof="0">
                <a:ln>
                  <a:noFill/>
                </a:ln>
                <a:solidFill>
                  <a:srgbClr val="000000"/>
                </a:solidFill>
                <a:effectLst/>
                <a:uLnTx/>
                <a:uFillTx/>
                <a:latin typeface="Arial Narrow" charset="0"/>
                <a:ea typeface="ＭＳ Ｐゴシック" charset="0"/>
                <a:cs typeface="Arial" charset="0"/>
              </a:rPr>
              <a:t>حقوق الطبع والنشر ١٩٨٩ ريك غريفيث
مقتبس من مخطط من قبل دي . جي بينتكوس</a:t>
            </a: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190481" name="TextBox 20"/>
          <p:cNvSpPr txBox="1">
            <a:spLocks noChangeArrowheads="1"/>
          </p:cNvSpPr>
          <p:nvPr/>
        </p:nvSpPr>
        <p:spPr bwMode="auto">
          <a:xfrm>
            <a:off x="2403543" y="3627776"/>
            <a:ext cx="1443348" cy="203149"/>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 tIns="36000" rIns="36000" bIns="3600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rPr>
              <a:t>النصف الاول</a:t>
            </a:r>
            <a:endParaRPr kumimoji="0" lang="en-US" sz="1400" b="1" i="0" u="none" strike="noStrike" kern="1200" cap="none" spc="0" normalizeH="0" baseline="0" noProof="0">
              <a:ln>
                <a:noFill/>
              </a:ln>
              <a:solidFill>
                <a:srgbClr val="000000"/>
              </a:solidFill>
              <a:effectLst/>
              <a:uLnTx/>
              <a:uFillTx/>
              <a:latin typeface="Arial Narrow" charset="0"/>
              <a:ea typeface="ＭＳ Ｐゴシック" charset="0"/>
              <a:cs typeface="Arial" charset="0"/>
            </a:endParaRPr>
          </a:p>
        </p:txBody>
      </p:sp>
      <p:sp>
        <p:nvSpPr>
          <p:cNvPr id="582666" name="Oval 10"/>
          <p:cNvSpPr>
            <a:spLocks noChangeArrowheads="1"/>
          </p:cNvSpPr>
          <p:nvPr/>
        </p:nvSpPr>
        <p:spPr bwMode="auto">
          <a:xfrm>
            <a:off x="1265023" y="1412875"/>
            <a:ext cx="1047097" cy="4248150"/>
          </a:xfrm>
          <a:prstGeom prst="ellipse">
            <a:avLst/>
          </a:prstGeom>
          <a:noFill/>
          <a:ln w="57150">
            <a:solidFill>
              <a:srgbClr val="FF0000"/>
            </a:solidFill>
            <a:round/>
            <a:headEnd/>
            <a:tailEnd type="none" w="lg" len="lg"/>
          </a:ln>
          <a:extLst>
            <a:ext uri="{909E8E84-426E-40dd-AFC4-6F175D3DCCD1}">
              <a14:hiddenFill xmlns="" xmlns:a14="http://schemas.microsoft.com/office/drawing/2010/main">
                <a:solidFill>
                  <a:srgbClr val="FFFFFF"/>
                </a:solidFill>
              </a14:hiddenFill>
            </a:ext>
          </a:extLst>
        </p:spPr>
        <p:txBody>
          <a:bodyPr wrap="squar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582668" name="Oval 12"/>
          <p:cNvSpPr>
            <a:spLocks noChangeArrowheads="1"/>
          </p:cNvSpPr>
          <p:nvPr/>
        </p:nvSpPr>
        <p:spPr bwMode="auto">
          <a:xfrm>
            <a:off x="110910" y="1412875"/>
            <a:ext cx="1150938" cy="4248150"/>
          </a:xfrm>
          <a:prstGeom prst="ellipse">
            <a:avLst/>
          </a:prstGeom>
          <a:noFill/>
          <a:ln w="57150">
            <a:solidFill>
              <a:srgbClr val="FF0000"/>
            </a:solidFill>
            <a:round/>
            <a:headEnd/>
            <a:tailEnd type="none" w="lg" len="lg"/>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945310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2668"/>
                                        </p:tgtEl>
                                        <p:attrNameLst>
                                          <p:attrName>style.visibility</p:attrName>
                                        </p:attrNameLst>
                                      </p:cBhvr>
                                      <p:to>
                                        <p:strVal val="visible"/>
                                      </p:to>
                                    </p:set>
                                    <p:anim calcmode="lin" valueType="num">
                                      <p:cBhvr>
                                        <p:cTn id="7" dur="1000" fill="hold"/>
                                        <p:tgtEl>
                                          <p:spTgt spid="582668"/>
                                        </p:tgtEl>
                                        <p:attrNameLst>
                                          <p:attrName>ppt_w</p:attrName>
                                        </p:attrNameLst>
                                      </p:cBhvr>
                                      <p:tavLst>
                                        <p:tav tm="0">
                                          <p:val>
                                            <p:strVal val="#ppt_w*0.70"/>
                                          </p:val>
                                        </p:tav>
                                        <p:tav tm="100000">
                                          <p:val>
                                            <p:strVal val="#ppt_w"/>
                                          </p:val>
                                        </p:tav>
                                      </p:tavLst>
                                    </p:anim>
                                    <p:anim calcmode="lin" valueType="num">
                                      <p:cBhvr>
                                        <p:cTn id="8" dur="1000" fill="hold"/>
                                        <p:tgtEl>
                                          <p:spTgt spid="582668"/>
                                        </p:tgtEl>
                                        <p:attrNameLst>
                                          <p:attrName>ppt_h</p:attrName>
                                        </p:attrNameLst>
                                      </p:cBhvr>
                                      <p:tavLst>
                                        <p:tav tm="0">
                                          <p:val>
                                            <p:strVal val="#ppt_h"/>
                                          </p:val>
                                        </p:tav>
                                        <p:tav tm="100000">
                                          <p:val>
                                            <p:strVal val="#ppt_h"/>
                                          </p:val>
                                        </p:tav>
                                      </p:tavLst>
                                    </p:anim>
                                    <p:animEffect transition="in" filter="fade">
                                      <p:cBhvr>
                                        <p:cTn id="9" dur="1000"/>
                                        <p:tgtEl>
                                          <p:spTgt spid="5826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82666"/>
                                        </p:tgtEl>
                                        <p:attrNameLst>
                                          <p:attrName>style.visibility</p:attrName>
                                        </p:attrNameLst>
                                      </p:cBhvr>
                                      <p:to>
                                        <p:strVal val="visible"/>
                                      </p:to>
                                    </p:set>
                                    <p:anim calcmode="lin" valueType="num">
                                      <p:cBhvr>
                                        <p:cTn id="14" dur="1000" fill="hold"/>
                                        <p:tgtEl>
                                          <p:spTgt spid="582666"/>
                                        </p:tgtEl>
                                        <p:attrNameLst>
                                          <p:attrName>ppt_w</p:attrName>
                                        </p:attrNameLst>
                                      </p:cBhvr>
                                      <p:tavLst>
                                        <p:tav tm="0">
                                          <p:val>
                                            <p:strVal val="#ppt_w*0.70"/>
                                          </p:val>
                                        </p:tav>
                                        <p:tav tm="100000">
                                          <p:val>
                                            <p:strVal val="#ppt_w"/>
                                          </p:val>
                                        </p:tav>
                                      </p:tavLst>
                                    </p:anim>
                                    <p:anim calcmode="lin" valueType="num">
                                      <p:cBhvr>
                                        <p:cTn id="15" dur="1000" fill="hold"/>
                                        <p:tgtEl>
                                          <p:spTgt spid="582666"/>
                                        </p:tgtEl>
                                        <p:attrNameLst>
                                          <p:attrName>ppt_h</p:attrName>
                                        </p:attrNameLst>
                                      </p:cBhvr>
                                      <p:tavLst>
                                        <p:tav tm="0">
                                          <p:val>
                                            <p:strVal val="#ppt_h"/>
                                          </p:val>
                                        </p:tav>
                                        <p:tav tm="100000">
                                          <p:val>
                                            <p:strVal val="#ppt_h"/>
                                          </p:val>
                                        </p:tav>
                                      </p:tavLst>
                                    </p:anim>
                                    <p:animEffect transition="in" filter="fade">
                                      <p:cBhvr>
                                        <p:cTn id="16" dur="1000"/>
                                        <p:tgtEl>
                                          <p:spTgt spid="5826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82667"/>
                                        </p:tgtEl>
                                        <p:attrNameLst>
                                          <p:attrName>style.visibility</p:attrName>
                                        </p:attrNameLst>
                                      </p:cBhvr>
                                      <p:to>
                                        <p:strVal val="visible"/>
                                      </p:to>
                                    </p:set>
                                    <p:anim calcmode="lin" valueType="num">
                                      <p:cBhvr>
                                        <p:cTn id="21" dur="1000" fill="hold"/>
                                        <p:tgtEl>
                                          <p:spTgt spid="582667"/>
                                        </p:tgtEl>
                                        <p:attrNameLst>
                                          <p:attrName>ppt_w</p:attrName>
                                        </p:attrNameLst>
                                      </p:cBhvr>
                                      <p:tavLst>
                                        <p:tav tm="0">
                                          <p:val>
                                            <p:strVal val="#ppt_w*0.70"/>
                                          </p:val>
                                        </p:tav>
                                        <p:tav tm="100000">
                                          <p:val>
                                            <p:strVal val="#ppt_w"/>
                                          </p:val>
                                        </p:tav>
                                      </p:tavLst>
                                    </p:anim>
                                    <p:anim calcmode="lin" valueType="num">
                                      <p:cBhvr>
                                        <p:cTn id="22" dur="1000" fill="hold"/>
                                        <p:tgtEl>
                                          <p:spTgt spid="582667"/>
                                        </p:tgtEl>
                                        <p:attrNameLst>
                                          <p:attrName>ppt_h</p:attrName>
                                        </p:attrNameLst>
                                      </p:cBhvr>
                                      <p:tavLst>
                                        <p:tav tm="0">
                                          <p:val>
                                            <p:strVal val="#ppt_h"/>
                                          </p:val>
                                        </p:tav>
                                        <p:tav tm="100000">
                                          <p:val>
                                            <p:strVal val="#ppt_h"/>
                                          </p:val>
                                        </p:tav>
                                      </p:tavLst>
                                    </p:anim>
                                    <p:animEffect transition="in" filter="fade">
                                      <p:cBhvr>
                                        <p:cTn id="23" dur="1000"/>
                                        <p:tgtEl>
                                          <p:spTgt spid="5826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582667"/>
                                        </p:tgtEl>
                                        <p:attrNameLst>
                                          <p:attrName>ppt_x</p:attrName>
                                        </p:attrNameLst>
                                      </p:cBhvr>
                                      <p:tavLst>
                                        <p:tav tm="0">
                                          <p:val>
                                            <p:strVal val="ppt_x"/>
                                          </p:val>
                                        </p:tav>
                                        <p:tav tm="100000">
                                          <p:val>
                                            <p:strVal val="ppt_x"/>
                                          </p:val>
                                        </p:tav>
                                      </p:tavLst>
                                    </p:anim>
                                    <p:anim calcmode="lin" valueType="num">
                                      <p:cBhvr additive="base">
                                        <p:cTn id="28" dur="500"/>
                                        <p:tgtEl>
                                          <p:spTgt spid="582667"/>
                                        </p:tgtEl>
                                        <p:attrNameLst>
                                          <p:attrName>ppt_y</p:attrName>
                                        </p:attrNameLst>
                                      </p:cBhvr>
                                      <p:tavLst>
                                        <p:tav tm="0">
                                          <p:val>
                                            <p:strVal val="ppt_y"/>
                                          </p:val>
                                        </p:tav>
                                        <p:tav tm="100000">
                                          <p:val>
                                            <p:strVal val="1+ppt_h/2"/>
                                          </p:val>
                                        </p:tav>
                                      </p:tavLst>
                                    </p:anim>
                                    <p:set>
                                      <p:cBhvr>
                                        <p:cTn id="29" dur="1" fill="hold">
                                          <p:stCondLst>
                                            <p:cond delay="499"/>
                                          </p:stCondLst>
                                        </p:cTn>
                                        <p:tgtEl>
                                          <p:spTgt spid="582667"/>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582666"/>
                                        </p:tgtEl>
                                        <p:attrNameLst>
                                          <p:attrName>ppt_x</p:attrName>
                                        </p:attrNameLst>
                                      </p:cBhvr>
                                      <p:tavLst>
                                        <p:tav tm="0">
                                          <p:val>
                                            <p:strVal val="ppt_x"/>
                                          </p:val>
                                        </p:tav>
                                        <p:tav tm="100000">
                                          <p:val>
                                            <p:strVal val="ppt_x"/>
                                          </p:val>
                                        </p:tav>
                                      </p:tavLst>
                                    </p:anim>
                                    <p:anim calcmode="lin" valueType="num">
                                      <p:cBhvr additive="base">
                                        <p:cTn id="32" dur="500"/>
                                        <p:tgtEl>
                                          <p:spTgt spid="582666"/>
                                        </p:tgtEl>
                                        <p:attrNameLst>
                                          <p:attrName>ppt_y</p:attrName>
                                        </p:attrNameLst>
                                      </p:cBhvr>
                                      <p:tavLst>
                                        <p:tav tm="0">
                                          <p:val>
                                            <p:strVal val="ppt_y"/>
                                          </p:val>
                                        </p:tav>
                                        <p:tav tm="100000">
                                          <p:val>
                                            <p:strVal val="1+ppt_h/2"/>
                                          </p:val>
                                        </p:tav>
                                      </p:tavLst>
                                    </p:anim>
                                    <p:set>
                                      <p:cBhvr>
                                        <p:cTn id="33" dur="1" fill="hold">
                                          <p:stCondLst>
                                            <p:cond delay="499"/>
                                          </p:stCondLst>
                                        </p:cTn>
                                        <p:tgtEl>
                                          <p:spTgt spid="582666"/>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82668"/>
                                        </p:tgtEl>
                                        <p:attrNameLst>
                                          <p:attrName>ppt_x</p:attrName>
                                        </p:attrNameLst>
                                      </p:cBhvr>
                                      <p:tavLst>
                                        <p:tav tm="0">
                                          <p:val>
                                            <p:strVal val="ppt_x"/>
                                          </p:val>
                                        </p:tav>
                                        <p:tav tm="100000">
                                          <p:val>
                                            <p:strVal val="ppt_x"/>
                                          </p:val>
                                        </p:tav>
                                      </p:tavLst>
                                    </p:anim>
                                    <p:anim calcmode="lin" valueType="num">
                                      <p:cBhvr additive="base">
                                        <p:cTn id="36" dur="500"/>
                                        <p:tgtEl>
                                          <p:spTgt spid="582668"/>
                                        </p:tgtEl>
                                        <p:attrNameLst>
                                          <p:attrName>ppt_y</p:attrName>
                                        </p:attrNameLst>
                                      </p:cBhvr>
                                      <p:tavLst>
                                        <p:tav tm="0">
                                          <p:val>
                                            <p:strVal val="ppt_y"/>
                                          </p:val>
                                        </p:tav>
                                        <p:tav tm="100000">
                                          <p:val>
                                            <p:strVal val="1+ppt_h/2"/>
                                          </p:val>
                                        </p:tav>
                                      </p:tavLst>
                                    </p:anim>
                                    <p:set>
                                      <p:cBhvr>
                                        <p:cTn id="37" dur="1" fill="hold">
                                          <p:stCondLst>
                                            <p:cond delay="499"/>
                                          </p:stCondLst>
                                        </p:cTn>
                                        <p:tgtEl>
                                          <p:spTgt spid="58266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582673"/>
                                        </p:tgtEl>
                                        <p:attrNameLst>
                                          <p:attrName>style.visibility</p:attrName>
                                        </p:attrNameLst>
                                      </p:cBhvr>
                                      <p:to>
                                        <p:strVal val="visible"/>
                                      </p:to>
                                    </p:set>
                                    <p:anim calcmode="lin" valueType="num">
                                      <p:cBhvr additive="base">
                                        <p:cTn id="42" dur="500" fill="hold"/>
                                        <p:tgtEl>
                                          <p:spTgt spid="582673"/>
                                        </p:tgtEl>
                                        <p:attrNameLst>
                                          <p:attrName>ppt_x</p:attrName>
                                        </p:attrNameLst>
                                      </p:cBhvr>
                                      <p:tavLst>
                                        <p:tav tm="0">
                                          <p:val>
                                            <p:strVal val="0-#ppt_w/2"/>
                                          </p:val>
                                        </p:tav>
                                        <p:tav tm="100000">
                                          <p:val>
                                            <p:strVal val="#ppt_x"/>
                                          </p:val>
                                        </p:tav>
                                      </p:tavLst>
                                    </p:anim>
                                    <p:anim calcmode="lin" valueType="num">
                                      <p:cBhvr additive="base">
                                        <p:cTn id="43" dur="500" fill="hold"/>
                                        <p:tgtEl>
                                          <p:spTgt spid="582673"/>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582672"/>
                                        </p:tgtEl>
                                        <p:attrNameLst>
                                          <p:attrName>style.visibility</p:attrName>
                                        </p:attrNameLst>
                                      </p:cBhvr>
                                      <p:to>
                                        <p:strVal val="visible"/>
                                      </p:to>
                                    </p:set>
                                    <p:anim calcmode="lin" valueType="num">
                                      <p:cBhvr additive="base">
                                        <p:cTn id="48" dur="500" fill="hold"/>
                                        <p:tgtEl>
                                          <p:spTgt spid="582672"/>
                                        </p:tgtEl>
                                        <p:attrNameLst>
                                          <p:attrName>ppt_x</p:attrName>
                                        </p:attrNameLst>
                                      </p:cBhvr>
                                      <p:tavLst>
                                        <p:tav tm="0">
                                          <p:val>
                                            <p:strVal val="0-#ppt_w/2"/>
                                          </p:val>
                                        </p:tav>
                                        <p:tav tm="100000">
                                          <p:val>
                                            <p:strVal val="#ppt_x"/>
                                          </p:val>
                                        </p:tav>
                                      </p:tavLst>
                                    </p:anim>
                                    <p:anim calcmode="lin" valueType="num">
                                      <p:cBhvr additive="base">
                                        <p:cTn id="49" dur="500" fill="hold"/>
                                        <p:tgtEl>
                                          <p:spTgt spid="582672"/>
                                        </p:tgtEl>
                                        <p:attrNameLst>
                                          <p:attrName>ppt_y</p:attrName>
                                        </p:attrNameLst>
                                      </p:cBhvr>
                                      <p:tavLst>
                                        <p:tav tm="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582669"/>
                                        </p:tgtEl>
                                        <p:attrNameLst>
                                          <p:attrName>style.visibility</p:attrName>
                                        </p:attrNameLst>
                                      </p:cBhvr>
                                      <p:to>
                                        <p:strVal val="visible"/>
                                      </p:to>
                                    </p:set>
                                    <p:anim calcmode="lin" valueType="num">
                                      <p:cBhvr additive="base">
                                        <p:cTn id="54" dur="500" fill="hold"/>
                                        <p:tgtEl>
                                          <p:spTgt spid="582669"/>
                                        </p:tgtEl>
                                        <p:attrNameLst>
                                          <p:attrName>ppt_x</p:attrName>
                                        </p:attrNameLst>
                                      </p:cBhvr>
                                      <p:tavLst>
                                        <p:tav tm="0">
                                          <p:val>
                                            <p:strVal val="0-#ppt_w/2"/>
                                          </p:val>
                                        </p:tav>
                                        <p:tav tm="100000">
                                          <p:val>
                                            <p:strVal val="#ppt_x"/>
                                          </p:val>
                                        </p:tav>
                                      </p:tavLst>
                                    </p:anim>
                                    <p:anim calcmode="lin" valueType="num">
                                      <p:cBhvr additive="base">
                                        <p:cTn id="55" dur="500" fill="hold"/>
                                        <p:tgtEl>
                                          <p:spTgt spid="582669"/>
                                        </p:tgtEl>
                                        <p:attrNameLst>
                                          <p:attrName>ppt_y</p:attrName>
                                        </p:attrNameLst>
                                      </p:cBhvr>
                                      <p:tavLst>
                                        <p:tav tm="0">
                                          <p:val>
                                            <p:strVal val="0-#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grpId="1" nodeType="clickEffect">
                                  <p:stCondLst>
                                    <p:cond delay="0"/>
                                  </p:stCondLst>
                                  <p:childTnLst>
                                    <p:anim calcmode="lin" valueType="num">
                                      <p:cBhvr additive="base">
                                        <p:cTn id="59" dur="500"/>
                                        <p:tgtEl>
                                          <p:spTgt spid="582673"/>
                                        </p:tgtEl>
                                        <p:attrNameLst>
                                          <p:attrName>ppt_x</p:attrName>
                                        </p:attrNameLst>
                                      </p:cBhvr>
                                      <p:tavLst>
                                        <p:tav tm="0">
                                          <p:val>
                                            <p:strVal val="ppt_x"/>
                                          </p:val>
                                        </p:tav>
                                        <p:tav tm="100000">
                                          <p:val>
                                            <p:strVal val="ppt_x"/>
                                          </p:val>
                                        </p:tav>
                                      </p:tavLst>
                                    </p:anim>
                                    <p:anim calcmode="lin" valueType="num">
                                      <p:cBhvr additive="base">
                                        <p:cTn id="60" dur="500"/>
                                        <p:tgtEl>
                                          <p:spTgt spid="582673"/>
                                        </p:tgtEl>
                                        <p:attrNameLst>
                                          <p:attrName>ppt_y</p:attrName>
                                        </p:attrNameLst>
                                      </p:cBhvr>
                                      <p:tavLst>
                                        <p:tav tm="0">
                                          <p:val>
                                            <p:strVal val="ppt_y"/>
                                          </p:val>
                                        </p:tav>
                                        <p:tav tm="100000">
                                          <p:val>
                                            <p:strVal val="1+ppt_h/2"/>
                                          </p:val>
                                        </p:tav>
                                      </p:tavLst>
                                    </p:anim>
                                    <p:set>
                                      <p:cBhvr>
                                        <p:cTn id="61" dur="1" fill="hold">
                                          <p:stCondLst>
                                            <p:cond delay="499"/>
                                          </p:stCondLst>
                                        </p:cTn>
                                        <p:tgtEl>
                                          <p:spTgt spid="582673"/>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582672"/>
                                        </p:tgtEl>
                                        <p:attrNameLst>
                                          <p:attrName>ppt_x</p:attrName>
                                        </p:attrNameLst>
                                      </p:cBhvr>
                                      <p:tavLst>
                                        <p:tav tm="0">
                                          <p:val>
                                            <p:strVal val="ppt_x"/>
                                          </p:val>
                                        </p:tav>
                                        <p:tav tm="100000">
                                          <p:val>
                                            <p:strVal val="ppt_x"/>
                                          </p:val>
                                        </p:tav>
                                      </p:tavLst>
                                    </p:anim>
                                    <p:anim calcmode="lin" valueType="num">
                                      <p:cBhvr additive="base">
                                        <p:cTn id="64" dur="500"/>
                                        <p:tgtEl>
                                          <p:spTgt spid="582672"/>
                                        </p:tgtEl>
                                        <p:attrNameLst>
                                          <p:attrName>ppt_y</p:attrName>
                                        </p:attrNameLst>
                                      </p:cBhvr>
                                      <p:tavLst>
                                        <p:tav tm="0">
                                          <p:val>
                                            <p:strVal val="ppt_y"/>
                                          </p:val>
                                        </p:tav>
                                        <p:tav tm="100000">
                                          <p:val>
                                            <p:strVal val="1+ppt_h/2"/>
                                          </p:val>
                                        </p:tav>
                                      </p:tavLst>
                                    </p:anim>
                                    <p:set>
                                      <p:cBhvr>
                                        <p:cTn id="65" dur="1" fill="hold">
                                          <p:stCondLst>
                                            <p:cond delay="499"/>
                                          </p:stCondLst>
                                        </p:cTn>
                                        <p:tgtEl>
                                          <p:spTgt spid="582672"/>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582669"/>
                                        </p:tgtEl>
                                        <p:attrNameLst>
                                          <p:attrName>ppt_x</p:attrName>
                                        </p:attrNameLst>
                                      </p:cBhvr>
                                      <p:tavLst>
                                        <p:tav tm="0">
                                          <p:val>
                                            <p:strVal val="ppt_x"/>
                                          </p:val>
                                        </p:tav>
                                        <p:tav tm="100000">
                                          <p:val>
                                            <p:strVal val="ppt_x"/>
                                          </p:val>
                                        </p:tav>
                                      </p:tavLst>
                                    </p:anim>
                                    <p:anim calcmode="lin" valueType="num">
                                      <p:cBhvr additive="base">
                                        <p:cTn id="68" dur="500"/>
                                        <p:tgtEl>
                                          <p:spTgt spid="582669"/>
                                        </p:tgtEl>
                                        <p:attrNameLst>
                                          <p:attrName>ppt_y</p:attrName>
                                        </p:attrNameLst>
                                      </p:cBhvr>
                                      <p:tavLst>
                                        <p:tav tm="0">
                                          <p:val>
                                            <p:strVal val="ppt_y"/>
                                          </p:val>
                                        </p:tav>
                                        <p:tav tm="100000">
                                          <p:val>
                                            <p:strVal val="1+ppt_h/2"/>
                                          </p:val>
                                        </p:tav>
                                      </p:tavLst>
                                    </p:anim>
                                    <p:set>
                                      <p:cBhvr>
                                        <p:cTn id="69" dur="1" fill="hold">
                                          <p:stCondLst>
                                            <p:cond delay="499"/>
                                          </p:stCondLst>
                                        </p:cTn>
                                        <p:tgtEl>
                                          <p:spTgt spid="582669"/>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82675"/>
                                        </p:tgtEl>
                                        <p:attrNameLst>
                                          <p:attrName>style.visibility</p:attrName>
                                        </p:attrNameLst>
                                      </p:cBhvr>
                                      <p:to>
                                        <p:strVal val="visible"/>
                                      </p:to>
                                    </p:set>
                                    <p:animEffect transition="in" filter="dissolve">
                                      <p:cBhvr>
                                        <p:cTn id="74" dur="500"/>
                                        <p:tgtEl>
                                          <p:spTgt spid="58267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82681"/>
                                        </p:tgtEl>
                                        <p:attrNameLst>
                                          <p:attrName>style.visibility</p:attrName>
                                        </p:attrNameLst>
                                      </p:cBhvr>
                                      <p:to>
                                        <p:strVal val="visible"/>
                                      </p:to>
                                    </p:set>
                                    <p:animEffect transition="in" filter="dissolve">
                                      <p:cBhvr>
                                        <p:cTn id="79" dur="500"/>
                                        <p:tgtEl>
                                          <p:spTgt spid="58268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82682"/>
                                        </p:tgtEl>
                                        <p:attrNameLst>
                                          <p:attrName>style.visibility</p:attrName>
                                        </p:attrNameLst>
                                      </p:cBhvr>
                                      <p:to>
                                        <p:strVal val="visible"/>
                                      </p:to>
                                    </p:set>
                                    <p:animEffect transition="in" filter="dissolve">
                                      <p:cBhvr>
                                        <p:cTn id="84" dur="500"/>
                                        <p:tgtEl>
                                          <p:spTgt spid="58268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582685"/>
                                        </p:tgtEl>
                                        <p:attrNameLst>
                                          <p:attrName>style.visibility</p:attrName>
                                        </p:attrNameLst>
                                      </p:cBhvr>
                                      <p:to>
                                        <p:strVal val="visible"/>
                                      </p:to>
                                    </p:set>
                                    <p:animEffect transition="in" filter="dissolve">
                                      <p:cBhvr>
                                        <p:cTn id="89" dur="500"/>
                                        <p:tgtEl>
                                          <p:spTgt spid="58268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582675"/>
                                        </p:tgtEl>
                                        <p:attrNameLst>
                                          <p:attrName>ppt_x</p:attrName>
                                        </p:attrNameLst>
                                      </p:cBhvr>
                                      <p:tavLst>
                                        <p:tav tm="0">
                                          <p:val>
                                            <p:strVal val="ppt_x"/>
                                          </p:val>
                                        </p:tav>
                                        <p:tav tm="100000">
                                          <p:val>
                                            <p:strVal val="ppt_x"/>
                                          </p:val>
                                        </p:tav>
                                      </p:tavLst>
                                    </p:anim>
                                    <p:anim calcmode="lin" valueType="num">
                                      <p:cBhvr additive="base">
                                        <p:cTn id="94" dur="500"/>
                                        <p:tgtEl>
                                          <p:spTgt spid="582675"/>
                                        </p:tgtEl>
                                        <p:attrNameLst>
                                          <p:attrName>ppt_y</p:attrName>
                                        </p:attrNameLst>
                                      </p:cBhvr>
                                      <p:tavLst>
                                        <p:tav tm="0">
                                          <p:val>
                                            <p:strVal val="ppt_y"/>
                                          </p:val>
                                        </p:tav>
                                        <p:tav tm="100000">
                                          <p:val>
                                            <p:strVal val="1+ppt_h/2"/>
                                          </p:val>
                                        </p:tav>
                                      </p:tavLst>
                                    </p:anim>
                                    <p:set>
                                      <p:cBhvr>
                                        <p:cTn id="95" dur="1" fill="hold">
                                          <p:stCondLst>
                                            <p:cond delay="499"/>
                                          </p:stCondLst>
                                        </p:cTn>
                                        <p:tgtEl>
                                          <p:spTgt spid="582675"/>
                                        </p:tgtEl>
                                        <p:attrNameLst>
                                          <p:attrName>style.visibility</p:attrName>
                                        </p:attrNameLst>
                                      </p:cBhvr>
                                      <p:to>
                                        <p:strVal val="hidden"/>
                                      </p:to>
                                    </p:set>
                                  </p:childTnLst>
                                </p:cTn>
                              </p:par>
                              <p:par>
                                <p:cTn id="96" presetID="2" presetClass="exit" presetSubtype="4" fill="hold" grpId="1" nodeType="withEffect">
                                  <p:stCondLst>
                                    <p:cond delay="0"/>
                                  </p:stCondLst>
                                  <p:childTnLst>
                                    <p:anim calcmode="lin" valueType="num">
                                      <p:cBhvr additive="base">
                                        <p:cTn id="97" dur="500"/>
                                        <p:tgtEl>
                                          <p:spTgt spid="582681"/>
                                        </p:tgtEl>
                                        <p:attrNameLst>
                                          <p:attrName>ppt_x</p:attrName>
                                        </p:attrNameLst>
                                      </p:cBhvr>
                                      <p:tavLst>
                                        <p:tav tm="0">
                                          <p:val>
                                            <p:strVal val="ppt_x"/>
                                          </p:val>
                                        </p:tav>
                                        <p:tav tm="100000">
                                          <p:val>
                                            <p:strVal val="ppt_x"/>
                                          </p:val>
                                        </p:tav>
                                      </p:tavLst>
                                    </p:anim>
                                    <p:anim calcmode="lin" valueType="num">
                                      <p:cBhvr additive="base">
                                        <p:cTn id="98" dur="500"/>
                                        <p:tgtEl>
                                          <p:spTgt spid="582681"/>
                                        </p:tgtEl>
                                        <p:attrNameLst>
                                          <p:attrName>ppt_y</p:attrName>
                                        </p:attrNameLst>
                                      </p:cBhvr>
                                      <p:tavLst>
                                        <p:tav tm="0">
                                          <p:val>
                                            <p:strVal val="ppt_y"/>
                                          </p:val>
                                        </p:tav>
                                        <p:tav tm="100000">
                                          <p:val>
                                            <p:strVal val="1+ppt_h/2"/>
                                          </p:val>
                                        </p:tav>
                                      </p:tavLst>
                                    </p:anim>
                                    <p:set>
                                      <p:cBhvr>
                                        <p:cTn id="99" dur="1" fill="hold">
                                          <p:stCondLst>
                                            <p:cond delay="499"/>
                                          </p:stCondLst>
                                        </p:cTn>
                                        <p:tgtEl>
                                          <p:spTgt spid="582681"/>
                                        </p:tgtEl>
                                        <p:attrNameLst>
                                          <p:attrName>style.visibility</p:attrName>
                                        </p:attrNameLst>
                                      </p:cBhvr>
                                      <p:to>
                                        <p:strVal val="hidden"/>
                                      </p:to>
                                    </p:set>
                                  </p:childTnLst>
                                </p:cTn>
                              </p:par>
                              <p:par>
                                <p:cTn id="100" presetID="2" presetClass="exit" presetSubtype="4" fill="hold" grpId="1" nodeType="withEffect">
                                  <p:stCondLst>
                                    <p:cond delay="0"/>
                                  </p:stCondLst>
                                  <p:childTnLst>
                                    <p:anim calcmode="lin" valueType="num">
                                      <p:cBhvr additive="base">
                                        <p:cTn id="101" dur="500"/>
                                        <p:tgtEl>
                                          <p:spTgt spid="582682"/>
                                        </p:tgtEl>
                                        <p:attrNameLst>
                                          <p:attrName>ppt_x</p:attrName>
                                        </p:attrNameLst>
                                      </p:cBhvr>
                                      <p:tavLst>
                                        <p:tav tm="0">
                                          <p:val>
                                            <p:strVal val="ppt_x"/>
                                          </p:val>
                                        </p:tav>
                                        <p:tav tm="100000">
                                          <p:val>
                                            <p:strVal val="ppt_x"/>
                                          </p:val>
                                        </p:tav>
                                      </p:tavLst>
                                    </p:anim>
                                    <p:anim calcmode="lin" valueType="num">
                                      <p:cBhvr additive="base">
                                        <p:cTn id="102" dur="500"/>
                                        <p:tgtEl>
                                          <p:spTgt spid="582682"/>
                                        </p:tgtEl>
                                        <p:attrNameLst>
                                          <p:attrName>ppt_y</p:attrName>
                                        </p:attrNameLst>
                                      </p:cBhvr>
                                      <p:tavLst>
                                        <p:tav tm="0">
                                          <p:val>
                                            <p:strVal val="ppt_y"/>
                                          </p:val>
                                        </p:tav>
                                        <p:tav tm="100000">
                                          <p:val>
                                            <p:strVal val="1+ppt_h/2"/>
                                          </p:val>
                                        </p:tav>
                                      </p:tavLst>
                                    </p:anim>
                                    <p:set>
                                      <p:cBhvr>
                                        <p:cTn id="103" dur="1" fill="hold">
                                          <p:stCondLst>
                                            <p:cond delay="499"/>
                                          </p:stCondLst>
                                        </p:cTn>
                                        <p:tgtEl>
                                          <p:spTgt spid="582682"/>
                                        </p:tgtEl>
                                        <p:attrNameLst>
                                          <p:attrName>style.visibility</p:attrName>
                                        </p:attrNameLst>
                                      </p:cBhvr>
                                      <p:to>
                                        <p:strVal val="hidden"/>
                                      </p:to>
                                    </p:set>
                                  </p:childTnLst>
                                </p:cTn>
                              </p:par>
                              <p:par>
                                <p:cTn id="104" presetID="2" presetClass="exit" presetSubtype="4" fill="hold" grpId="1" nodeType="withEffect">
                                  <p:stCondLst>
                                    <p:cond delay="0"/>
                                  </p:stCondLst>
                                  <p:childTnLst>
                                    <p:anim calcmode="lin" valueType="num">
                                      <p:cBhvr additive="base">
                                        <p:cTn id="105" dur="500"/>
                                        <p:tgtEl>
                                          <p:spTgt spid="582685"/>
                                        </p:tgtEl>
                                        <p:attrNameLst>
                                          <p:attrName>ppt_x</p:attrName>
                                        </p:attrNameLst>
                                      </p:cBhvr>
                                      <p:tavLst>
                                        <p:tav tm="0">
                                          <p:val>
                                            <p:strVal val="ppt_x"/>
                                          </p:val>
                                        </p:tav>
                                        <p:tav tm="100000">
                                          <p:val>
                                            <p:strVal val="ppt_x"/>
                                          </p:val>
                                        </p:tav>
                                      </p:tavLst>
                                    </p:anim>
                                    <p:anim calcmode="lin" valueType="num">
                                      <p:cBhvr additive="base">
                                        <p:cTn id="106" dur="500"/>
                                        <p:tgtEl>
                                          <p:spTgt spid="582685"/>
                                        </p:tgtEl>
                                        <p:attrNameLst>
                                          <p:attrName>ppt_y</p:attrName>
                                        </p:attrNameLst>
                                      </p:cBhvr>
                                      <p:tavLst>
                                        <p:tav tm="0">
                                          <p:val>
                                            <p:strVal val="ppt_y"/>
                                          </p:val>
                                        </p:tav>
                                        <p:tav tm="100000">
                                          <p:val>
                                            <p:strVal val="1+ppt_h/2"/>
                                          </p:val>
                                        </p:tav>
                                      </p:tavLst>
                                    </p:anim>
                                    <p:set>
                                      <p:cBhvr>
                                        <p:cTn id="107" dur="1" fill="hold">
                                          <p:stCondLst>
                                            <p:cond delay="499"/>
                                          </p:stCondLst>
                                        </p:cTn>
                                        <p:tgtEl>
                                          <p:spTgt spid="5826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9" grpId="0" animBg="1"/>
      <p:bldP spid="582669" grpId="1" animBg="1"/>
      <p:bldP spid="582672" grpId="0" animBg="1"/>
      <p:bldP spid="582672" grpId="1" animBg="1"/>
      <p:bldP spid="582673" grpId="0" animBg="1"/>
      <p:bldP spid="582673" grpId="1" animBg="1"/>
      <p:bldP spid="582675" grpId="0" animBg="1"/>
      <p:bldP spid="582675" grpId="1" animBg="1"/>
      <p:bldP spid="582681" grpId="0" animBg="1"/>
      <p:bldP spid="582681" grpId="1" animBg="1"/>
      <p:bldP spid="582682" grpId="0" animBg="1"/>
      <p:bldP spid="582682" grpId="1" animBg="1"/>
      <p:bldP spid="582685" grpId="0" animBg="1"/>
      <p:bldP spid="582685" grpId="1" animBg="1"/>
      <p:bldP spid="582667" grpId="0" animBg="1"/>
      <p:bldP spid="582667" grpId="1" animBg="1"/>
      <p:bldP spid="582666" grpId="0" animBg="1"/>
      <p:bldP spid="582666" grpId="1" animBg="1"/>
      <p:bldP spid="582668" grpId="0" animBg="1"/>
      <p:bldP spid="582668"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3874"/>
            </a:gs>
            <a:gs pos="100000">
              <a:srgbClr val="6F79FB"/>
            </a:gs>
          </a:gsLst>
          <a:lin ang="18900000" scaled="1"/>
        </a:gradFill>
        <a:effectLst/>
      </p:bgPr>
    </p:bg>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468313" y="1713503"/>
            <a:ext cx="8270738" cy="586957"/>
          </a:xfrm>
          <a:prstGeom prst="rect">
            <a:avLst/>
          </a:prstGeom>
          <a:solidFill>
            <a:srgbClr val="660066"/>
          </a:solidFill>
          <a:ln w="9525">
            <a:solidFill>
              <a:srgbClr val="FF0000"/>
            </a:solidFill>
            <a:miter lim="800000"/>
            <a:headEnd/>
            <a:tailEnd type="none" w="lg" len="lg"/>
          </a:ln>
          <a:effectLst>
            <a:outerShdw blurRad="63500" dist="107763" dir="13500000" algn="ctr" rotWithShape="0">
              <a:schemeClr val="tx2">
                <a:alpha val="50000"/>
              </a:schemeClr>
            </a:outerShdw>
          </a:effectLst>
        </p:spPr>
        <p:txBody>
          <a:bodyPr wrap="square" lIns="90000" tIns="46800" rIns="90000" bIns="4680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DAE9FC"/>
                </a:solidFill>
                <a:effectLst/>
                <a:uLnTx/>
                <a:uFillTx/>
                <a:latin typeface="Arial"/>
                <a:ea typeface="ＭＳ Ｐゴシック" charset="-128"/>
                <a:cs typeface="Arial"/>
              </a:rPr>
              <a:t>اتبع التفسير الطبيعي إلا إذا كان عكس ذلك</a:t>
            </a:r>
            <a:endParaRPr kumimoji="0" lang="en-US" sz="3200" b="0" i="0" u="none" strike="noStrike" kern="1200" cap="none" spc="0" normalizeH="0" baseline="0" noProof="0" dirty="0">
              <a:ln>
                <a:noFill/>
              </a:ln>
              <a:solidFill>
                <a:srgbClr val="DAE9FC"/>
              </a:solidFill>
              <a:effectLst/>
              <a:uLnTx/>
              <a:uFillTx/>
              <a:latin typeface="Arial"/>
              <a:ea typeface="ＭＳ Ｐゴシック" charset="-128"/>
              <a:cs typeface="Arial"/>
            </a:endParaRPr>
          </a:p>
        </p:txBody>
      </p:sp>
      <p:sp>
        <p:nvSpPr>
          <p:cNvPr id="693257" name="Rectangle 15"/>
          <p:cNvSpPr>
            <a:spLocks noGrp="1" noChangeArrowheads="1"/>
          </p:cNvSpPr>
          <p:nvPr>
            <p:ph type="title" idx="4294967295"/>
          </p:nvPr>
        </p:nvSpPr>
        <p:spPr>
          <a:xfrm>
            <a:off x="381000" y="57740"/>
            <a:ext cx="7603963" cy="906463"/>
          </a:xfrm>
          <a:solidFill>
            <a:srgbClr val="660066"/>
          </a:solidFill>
          <a:ln w="22225" cap="flat">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rtl="1">
              <a:spcBef>
                <a:spcPct val="50000"/>
              </a:spcBef>
            </a:pPr>
            <a:r>
              <a:rPr lang="ar-SA" sz="5200" dirty="0">
                <a:latin typeface="Arial" charset="0"/>
                <a:ea typeface="ＭＳ Ｐゴシック" charset="0"/>
              </a:rPr>
              <a:t>٤</a:t>
            </a:r>
            <a:r>
              <a:rPr lang="ar-JO" sz="5200" dirty="0">
                <a:latin typeface="Arial" charset="0"/>
                <a:ea typeface="ＭＳ Ｐゴシック" charset="0"/>
              </a:rPr>
              <a:t> </a:t>
            </a:r>
            <a:r>
              <a:rPr lang="ar-SA" sz="5200" dirty="0">
                <a:latin typeface="Arial" charset="0"/>
                <a:ea typeface="ＭＳ Ｐゴシック" charset="0"/>
              </a:rPr>
              <a:t>مبادئ تفسيرية</a:t>
            </a:r>
            <a:endParaRPr lang="en-US" sz="5200" dirty="0">
              <a:latin typeface="Arial" charset="0"/>
              <a:ea typeface="ＭＳ Ｐゴシック" charset="0"/>
            </a:endParaRPr>
          </a:p>
        </p:txBody>
      </p:sp>
      <p:sp>
        <p:nvSpPr>
          <p:cNvPr id="10" name="Text Box 14"/>
          <p:cNvSpPr txBox="1">
            <a:spLocks noChangeArrowheads="1"/>
          </p:cNvSpPr>
          <p:nvPr/>
        </p:nvSpPr>
        <p:spPr bwMode="auto">
          <a:xfrm>
            <a:off x="4327025" y="5364458"/>
            <a:ext cx="3083193"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ثقل وزنة (١٦: ٢١)</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2" name="Text Box 8"/>
          <p:cNvSpPr txBox="1">
            <a:spLocks noChangeArrowheads="1"/>
          </p:cNvSpPr>
          <p:nvPr/>
        </p:nvSpPr>
        <p:spPr bwMode="auto">
          <a:xfrm>
            <a:off x="1019897" y="2448663"/>
            <a:ext cx="6362937"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١٤٤.٠٠٠ المختومين من بني إسرائيل (٧:٤)</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3" name="Text Box 10"/>
          <p:cNvSpPr txBox="1">
            <a:spLocks noChangeArrowheads="1"/>
          </p:cNvSpPr>
          <p:nvPr/>
        </p:nvSpPr>
        <p:spPr bwMode="auto">
          <a:xfrm>
            <a:off x="2456188" y="2987769"/>
            <a:ext cx="4926646"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١٠٠٠ سنة مُلك القديسين (٢٠: ٤)</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4" name="Text Box 11"/>
          <p:cNvSpPr txBox="1">
            <a:spLocks noChangeArrowheads="1"/>
          </p:cNvSpPr>
          <p:nvPr/>
        </p:nvSpPr>
        <p:spPr bwMode="auto">
          <a:xfrm>
            <a:off x="2616486" y="4200039"/>
            <a:ext cx="4793732"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rPr>
              <a:t>٣ ١/٢ يوم من الموت (١١:٩)</a:t>
            </a:r>
            <a:endParaRPr kumimoji="0" lang="en-US" sz="3200" b="0" i="0" u="none" strike="noStrike" kern="1200" cap="none" spc="0" normalizeH="0" baseline="0" noProof="0" dirty="0">
              <a:ln>
                <a:noFill/>
              </a:ln>
              <a:solidFill>
                <a:srgbClr val="DAE9FC"/>
              </a:solidFill>
              <a:effectLst/>
              <a:uLnTx/>
              <a:uFillTx/>
              <a:latin typeface="Arial" charset="0"/>
              <a:ea typeface="ＭＳ Ｐゴシック" charset="0"/>
              <a:cs typeface="Arial" charset="0"/>
            </a:endParaRPr>
          </a:p>
        </p:txBody>
      </p:sp>
      <p:sp>
        <p:nvSpPr>
          <p:cNvPr id="15" name="Text Box 12"/>
          <p:cNvSpPr txBox="1">
            <a:spLocks noChangeArrowheads="1"/>
          </p:cNvSpPr>
          <p:nvPr/>
        </p:nvSpPr>
        <p:spPr bwMode="auto">
          <a:xfrm>
            <a:off x="2725492" y="3562906"/>
            <a:ext cx="4657342"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١٢٦٠ يوماً من النبوءة (١١: ٣)</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6" name="Text Box 14"/>
          <p:cNvSpPr txBox="1">
            <a:spLocks noChangeArrowheads="1"/>
          </p:cNvSpPr>
          <p:nvPr/>
        </p:nvSpPr>
        <p:spPr bwMode="auto">
          <a:xfrm>
            <a:off x="3201717" y="4786996"/>
            <a:ext cx="4208501"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نهر الفرات ينشف (١٦: ١٢)</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11" name="Text Box 13"/>
          <p:cNvSpPr txBox="1">
            <a:spLocks noChangeArrowheads="1"/>
          </p:cNvSpPr>
          <p:nvPr/>
        </p:nvSpPr>
        <p:spPr bwMode="auto">
          <a:xfrm>
            <a:off x="377892" y="1169345"/>
            <a:ext cx="8361159"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SA" sz="3200" b="1" i="1" u="none" strike="noStrike" kern="1200" cap="none" spc="0" normalizeH="0" baseline="0" noProof="0" dirty="0">
                <a:ln>
                  <a:noFill/>
                </a:ln>
                <a:solidFill>
                  <a:srgbClr val="FFFFFF"/>
                </a:solidFill>
                <a:effectLst>
                  <a:glow rad="292100">
                    <a:srgbClr val="000000">
                      <a:alpha val="75000"/>
                    </a:srgbClr>
                  </a:glow>
                </a:effectLst>
                <a:uLnTx/>
                <a:uFillTx/>
                <a:latin typeface="Arial" charset="0"/>
                <a:ea typeface="ＭＳ Ｐゴシック" charset="0"/>
                <a:cs typeface="Arial" charset="0"/>
              </a:rPr>
              <a:t>المبدأ ١:</a:t>
            </a:r>
            <a:endParaRPr kumimoji="0" lang="en-US" sz="3200" b="1" i="1" u="none" strike="noStrike" kern="1200" cap="none" spc="0" normalizeH="0" baseline="0" noProof="0" dirty="0">
              <a:ln>
                <a:noFill/>
              </a:ln>
              <a:solidFill>
                <a:srgbClr val="FFFFFF"/>
              </a:solidFill>
              <a:effectLst>
                <a:glow rad="292100">
                  <a:srgbClr val="000000">
                    <a:alpha val="75000"/>
                  </a:srgbClr>
                </a:glow>
              </a:effectLst>
              <a:uLnTx/>
              <a:uFillTx/>
              <a:latin typeface="Arial" charset="0"/>
              <a:ea typeface="ＭＳ Ｐゴシック" charset="0"/>
              <a:cs typeface="Arial" charset="0"/>
            </a:endParaRPr>
          </a:p>
        </p:txBody>
      </p:sp>
      <p:sp>
        <p:nvSpPr>
          <p:cNvPr id="17" name="Text Box 5"/>
          <p:cNvSpPr txBox="1">
            <a:spLocks noChangeArrowheads="1"/>
          </p:cNvSpPr>
          <p:nvPr/>
        </p:nvSpPr>
        <p:spPr bwMode="auto">
          <a:xfrm>
            <a:off x="8427518"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٣٢٧</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094599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950119" y="296770"/>
            <a:ext cx="7239000" cy="1700213"/>
          </a:xfrm>
          <a:gradFill rotWithShape="0">
            <a:gsLst>
              <a:gs pos="0">
                <a:srgbClr val="AC1D73"/>
              </a:gs>
              <a:gs pos="100000">
                <a:srgbClr val="AC1D73">
                  <a:gamma/>
                  <a:shade val="46275"/>
                  <a:invGamma/>
                </a:srgbClr>
              </a:gs>
            </a:gsLst>
            <a:path path="shape">
              <a:fillToRect l="50000" t="50000" r="50000" b="50000"/>
            </a:path>
          </a:gradFill>
          <a:ln/>
          <a:effectLst>
            <a:outerShdw blurRad="63500" dist="107763" dir="13500000" algn="ctr" rotWithShape="0">
              <a:schemeClr val="tx2">
                <a:alpha val="74998"/>
              </a:schemeClr>
            </a:outerShdw>
          </a:effectLst>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lstStyle/>
          <a:p>
            <a:r>
              <a:rPr lang="ar-JO" sz="60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مستقبلنا</a:t>
            </a:r>
            <a:br>
              <a:rPr lang="en-US"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رؤ ١٩-٢٢</a:t>
            </a:r>
            <a:r>
              <a:rPr lang="en-US"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grpSp>
        <p:nvGrpSpPr>
          <p:cNvPr id="359427" name="Group 3"/>
          <p:cNvGrpSpPr>
            <a:grpSpLocks/>
          </p:cNvGrpSpPr>
          <p:nvPr/>
        </p:nvGrpSpPr>
        <p:grpSpPr bwMode="auto">
          <a:xfrm>
            <a:off x="5835650" y="1953720"/>
            <a:ext cx="3384550" cy="4724400"/>
            <a:chOff x="3676" y="1344"/>
            <a:chExt cx="2132" cy="2976"/>
          </a:xfrm>
        </p:grpSpPr>
        <p:pic>
          <p:nvPicPr>
            <p:cNvPr id="359428" name="Picture 4" descr="img8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4" y="1344"/>
              <a:ext cx="2016" cy="2976"/>
            </a:xfrm>
            <a:prstGeom prst="rect">
              <a:avLst/>
            </a:prstGeom>
            <a:noFill/>
            <a:extLst>
              <a:ext uri="{909E8E84-426E-40dd-AFC4-6F175D3DCCD1}">
                <a14:hiddenFill xmlns="" xmlns:a14="http://schemas.microsoft.com/office/drawing/2010/main">
                  <a:solidFill>
                    <a:srgbClr val="FFFFFF"/>
                  </a:solidFill>
                </a14:hiddenFill>
              </a:ext>
            </a:extLst>
          </p:spPr>
        </p:pic>
        <p:sp>
          <p:nvSpPr>
            <p:cNvPr id="359429" name="Rectangle 5"/>
            <p:cNvSpPr>
              <a:spLocks noChangeArrowheads="1"/>
            </p:cNvSpPr>
            <p:nvPr/>
          </p:nvSpPr>
          <p:spPr bwMode="auto">
            <a:xfrm>
              <a:off x="3676" y="1920"/>
              <a:ext cx="2132" cy="107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السماء</a:t>
              </a:r>
              <a:r>
                <a:rPr kumimoji="0" lang="en-US"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a:t>
              </a:r>
              <a:br>
                <a:rPr kumimoji="0" lang="en-US"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a:t>
              </a: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رؤ ٢١-٢٢</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a:t>
              </a:r>
              <a:endParaRPr kumimoji="0" lang="en-US"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grpSp>
      <p:grpSp>
        <p:nvGrpSpPr>
          <p:cNvPr id="359430" name="Group 6"/>
          <p:cNvGrpSpPr>
            <a:grpSpLocks/>
          </p:cNvGrpSpPr>
          <p:nvPr/>
        </p:nvGrpSpPr>
        <p:grpSpPr bwMode="auto">
          <a:xfrm>
            <a:off x="-152400" y="2791922"/>
            <a:ext cx="3097213" cy="3886200"/>
            <a:chOff x="-96" y="1872"/>
            <a:chExt cx="1951" cy="2448"/>
          </a:xfrm>
        </p:grpSpPr>
        <p:pic>
          <p:nvPicPr>
            <p:cNvPr id="359431" name="Picture 7" descr="Rev 19 Second Com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 y="1872"/>
              <a:ext cx="1740" cy="2448"/>
            </a:xfrm>
            <a:prstGeom prst="rect">
              <a:avLst/>
            </a:prstGeom>
            <a:noFill/>
            <a:extLst>
              <a:ext uri="{909E8E84-426E-40dd-AFC4-6F175D3DCCD1}">
                <a14:hiddenFill xmlns="" xmlns:a14="http://schemas.microsoft.com/office/drawing/2010/main">
                  <a:solidFill>
                    <a:srgbClr val="FFFFFF"/>
                  </a:solidFill>
                </a14:hiddenFill>
              </a:ext>
            </a:extLst>
          </p:spPr>
        </p:pic>
        <p:sp>
          <p:nvSpPr>
            <p:cNvPr id="359432" name="Rectangle 8"/>
            <p:cNvSpPr>
              <a:spLocks noChangeArrowheads="1"/>
            </p:cNvSpPr>
            <p:nvPr/>
          </p:nvSpPr>
          <p:spPr bwMode="auto">
            <a:xfrm>
              <a:off x="-96" y="3069"/>
              <a:ext cx="1951" cy="908"/>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العودة</a:t>
              </a:r>
              <a:br>
                <a:rPr kumimoji="0" lang="en-US"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a:t>
              </a: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رؤ ١٩</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a:t>
              </a:r>
              <a:endParaRPr kumimoji="0" lang="en-US" sz="44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grpSp>
      <p:grpSp>
        <p:nvGrpSpPr>
          <p:cNvPr id="359433" name="Group 9"/>
          <p:cNvGrpSpPr>
            <a:grpSpLocks/>
          </p:cNvGrpSpPr>
          <p:nvPr/>
        </p:nvGrpSpPr>
        <p:grpSpPr bwMode="auto">
          <a:xfrm>
            <a:off x="2667000" y="2334720"/>
            <a:ext cx="3460750" cy="4343400"/>
            <a:chOff x="1680" y="1584"/>
            <a:chExt cx="2180" cy="2736"/>
          </a:xfrm>
        </p:grpSpPr>
        <p:pic>
          <p:nvPicPr>
            <p:cNvPr id="359434" name="Picture 10" descr="king-of-kings"/>
            <p:cNvPicPr>
              <a:picLocks noChangeAspect="1" noChangeArrowheads="1"/>
            </p:cNvPicPr>
            <p:nvPr/>
          </p:nvPicPr>
          <p:blipFill>
            <a:blip r:embed="rId6" cstate="screen">
              <a:lum bright="18000"/>
              <a:extLst>
                <a:ext uri="{28A0092B-C50C-407E-A947-70E740481C1C}">
                  <a14:useLocalDpi xmlns:a14="http://schemas.microsoft.com/office/drawing/2010/main"/>
                </a:ext>
              </a:extLst>
            </a:blip>
            <a:srcRect/>
            <a:stretch>
              <a:fillRect/>
            </a:stretch>
          </p:blipFill>
          <p:spPr bwMode="auto">
            <a:xfrm>
              <a:off x="1728" y="1584"/>
              <a:ext cx="2132" cy="2736"/>
            </a:xfrm>
            <a:prstGeom prst="rect">
              <a:avLst/>
            </a:prstGeom>
            <a:noFill/>
            <a:extLst>
              <a:ext uri="{909E8E84-426E-40dd-AFC4-6F175D3DCCD1}">
                <a14:hiddenFill xmlns="" xmlns:a14="http://schemas.microsoft.com/office/drawing/2010/main">
                  <a:solidFill>
                    <a:srgbClr val="FFFFFF"/>
                  </a:solidFill>
                </a14:hiddenFill>
              </a:ext>
            </a:extLst>
          </p:spPr>
        </p:pic>
        <p:sp>
          <p:nvSpPr>
            <p:cNvPr id="359435" name="Rectangle 11"/>
            <p:cNvSpPr>
              <a:spLocks noChangeArrowheads="1"/>
            </p:cNvSpPr>
            <p:nvPr/>
          </p:nvSpPr>
          <p:spPr bwMode="auto">
            <a:xfrm>
              <a:off x="1680" y="2640"/>
              <a:ext cx="2180" cy="1071"/>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الألفية</a:t>
              </a:r>
              <a:r>
                <a:rPr kumimoji="0" lang="en-US" sz="4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a:t>
              </a:r>
              <a:br>
                <a:rPr kumimoji="0" lang="en-US" sz="4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a:t>
              </a:r>
              <a:r>
                <a:rPr kumimoji="0" lang="ar-JO" sz="36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رؤ ٢٠</a:t>
              </a:r>
              <a:r>
                <a:rPr kumimoji="0" lang="en-US" sz="36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a:t>
              </a:r>
              <a:endParaRPr kumimoji="0" lang="en-US" sz="4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grpSp>
      <p:sp>
        <p:nvSpPr>
          <p:cNvPr id="12" name="Rectangle 11">
            <a:extLst>
              <a:ext uri="{FF2B5EF4-FFF2-40B4-BE49-F238E27FC236}">
                <a16:creationId xmlns:a16="http://schemas.microsoft.com/office/drawing/2014/main" id="{0B09F440-209C-1945-A4D2-EE0CCFB26103}"/>
              </a:ext>
            </a:extLst>
          </p:cNvPr>
          <p:cNvSpPr>
            <a:spLocks noChangeArrowheads="1"/>
          </p:cNvSpPr>
          <p:nvPr/>
        </p:nvSpPr>
        <p:spPr bwMode="auto">
          <a:xfrm>
            <a:off x="-20637" y="6391214"/>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BibleStudyDownloads.org</a:t>
            </a:r>
          </a:p>
        </p:txBody>
      </p:sp>
    </p:spTree>
    <p:extLst>
      <p:ext uri="{BB962C8B-B14F-4D97-AF65-F5344CB8AC3E}">
        <p14:creationId xmlns:p14="http://schemas.microsoft.com/office/powerpoint/2010/main" val="372987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59430"/>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2000"/>
                                  </p:stCondLst>
                                  <p:childTnLst>
                                    <p:set>
                                      <p:cBhvr>
                                        <p:cTn id="9" dur="1" fill="hold">
                                          <p:stCondLst>
                                            <p:cond delay="0"/>
                                          </p:stCondLst>
                                        </p:cTn>
                                        <p:tgtEl>
                                          <p:spTgt spid="359433"/>
                                        </p:tgtEl>
                                        <p:attrNameLst>
                                          <p:attrName>style.visibility</p:attrName>
                                        </p:attrNameLst>
                                      </p:cBhvr>
                                      <p:to>
                                        <p:strVal val="visible"/>
                                      </p:to>
                                    </p:set>
                                    <p:animEffect transition="in" filter="dissolve">
                                      <p:cBhvr>
                                        <p:cTn id="10" dur="500"/>
                                        <p:tgtEl>
                                          <p:spTgt spid="359433"/>
                                        </p:tgtEl>
                                      </p:cBhvr>
                                    </p:animEffect>
                                  </p:childTnLst>
                                </p:cTn>
                              </p:par>
                            </p:childTnLst>
                          </p:cTn>
                        </p:par>
                        <p:par>
                          <p:cTn id="11" fill="hold" nodeType="afterGroup">
                            <p:stCondLst>
                              <p:cond delay="2500"/>
                            </p:stCondLst>
                            <p:childTnLst>
                              <p:par>
                                <p:cTn id="12" presetID="9" presetClass="entr" presetSubtype="0" fill="hold" nodeType="afterEffect">
                                  <p:stCondLst>
                                    <p:cond delay="2000"/>
                                  </p:stCondLst>
                                  <p:childTnLst>
                                    <p:set>
                                      <p:cBhvr>
                                        <p:cTn id="13" dur="1" fill="hold">
                                          <p:stCondLst>
                                            <p:cond delay="0"/>
                                          </p:stCondLst>
                                        </p:cTn>
                                        <p:tgtEl>
                                          <p:spTgt spid="359427"/>
                                        </p:tgtEl>
                                        <p:attrNameLst>
                                          <p:attrName>style.visibility</p:attrName>
                                        </p:attrNameLst>
                                      </p:cBhvr>
                                      <p:to>
                                        <p:strVal val="visible"/>
                                      </p:to>
                                    </p:set>
                                    <p:animEffect transition="in" filter="dissolve">
                                      <p:cBhvr>
                                        <p:cTn id="14" dur="5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795963" y="0"/>
            <a:ext cx="2916237" cy="4005263"/>
          </a:xfrm>
          <a:effectLst>
            <a:outerShdw blurRad="63500" dist="35921" dir="2700000" algn="ctr" rotWithShape="0">
              <a:schemeClr val="tx2">
                <a:alpha val="74998"/>
              </a:schemeClr>
            </a:outerShdw>
          </a:effectLst>
        </p:spPr>
        <p:txBody>
          <a:bodyPr/>
          <a:lstStyle/>
          <a:p>
            <a:pPr rtl="1">
              <a:defRPr/>
            </a:pPr>
            <a:r>
              <a:rPr lang="ar-EG" sz="4800" b="1" dirty="0">
                <a:latin typeface="Arial" charset="0"/>
                <a:ea typeface="ＭＳ Ｐゴシック" charset="0"/>
                <a:cs typeface="ＭＳ Ｐゴシック" charset="0"/>
              </a:rPr>
              <a:t>الملاك </a:t>
            </a:r>
            <a:br>
              <a:rPr lang="ar-EG" sz="4800" b="1" dirty="0">
                <a:latin typeface="Arial" charset="0"/>
                <a:ea typeface="ＭＳ Ｐゴシック" charset="0"/>
                <a:cs typeface="ＭＳ Ｐゴシック" charset="0"/>
              </a:rPr>
            </a:br>
            <a:r>
              <a:rPr lang="ar-EG" sz="4800" b="1" dirty="0">
                <a:latin typeface="Arial" charset="0"/>
                <a:ea typeface="ＭＳ Ｐゴシック" charset="0"/>
                <a:cs typeface="ＭＳ Ｐゴシック" charset="0"/>
              </a:rPr>
              <a:t>ذو </a:t>
            </a:r>
            <a:br>
              <a:rPr lang="ar-EG" sz="4800" b="1" dirty="0">
                <a:latin typeface="Arial" charset="0"/>
                <a:ea typeface="ＭＳ Ｐゴシック" charset="0"/>
                <a:cs typeface="ＭＳ Ｐゴシック" charset="0"/>
              </a:rPr>
            </a:br>
            <a:r>
              <a:rPr lang="ar-EG" sz="4800" b="1" dirty="0">
                <a:latin typeface="Arial" charset="0"/>
                <a:ea typeface="ＭＳ Ｐゴシック" charset="0"/>
                <a:cs typeface="ＭＳ Ｐゴシック" charset="0"/>
              </a:rPr>
              <a:t>السلسلة </a:t>
            </a:r>
            <a:br>
              <a:rPr lang="ar-EG" sz="4800" b="1" dirty="0">
                <a:latin typeface="Arial" charset="0"/>
                <a:ea typeface="ＭＳ Ｐゴシック" charset="0"/>
                <a:cs typeface="ＭＳ Ｐゴシック" charset="0"/>
              </a:rPr>
            </a:br>
            <a:r>
              <a:rPr lang="ar-EG" sz="4800" b="1" dirty="0">
                <a:latin typeface="Arial" charset="0"/>
                <a:ea typeface="ＭＳ Ｐゴシック" charset="0"/>
                <a:cs typeface="ＭＳ Ｐゴシック" charset="0"/>
              </a:rPr>
              <a:t>العظيمة</a:t>
            </a:r>
            <a:br>
              <a:rPr lang="en-US" sz="4800" b="1" dirty="0">
                <a:latin typeface="Arial" charset="0"/>
                <a:ea typeface="ＭＳ Ｐゴシック" charset="0"/>
                <a:cs typeface="ＭＳ Ｐゴシック" charset="0"/>
              </a:rPr>
            </a:br>
            <a:r>
              <a:rPr lang="ar-SA" sz="4800" b="1" dirty="0">
                <a:latin typeface="Arial" charset="0"/>
                <a:ea typeface="ＭＳ Ｐゴシック" charset="0"/>
                <a:cs typeface="ＭＳ Ｐゴシック" charset="0"/>
              </a:rPr>
              <a:t>٢٠: ١</a:t>
            </a:r>
            <a:endParaRPr lang="en-US" sz="5400" dirty="0">
              <a:latin typeface="Times New Roman" charset="0"/>
              <a:ea typeface="ＭＳ Ｐゴシック" charset="0"/>
              <a:cs typeface="ＭＳ Ｐゴシック" charset="0"/>
            </a:endParaRPr>
          </a:p>
        </p:txBody>
      </p:sp>
      <p:pic>
        <p:nvPicPr>
          <p:cNvPr id="1105923" name="Picture 1" descr="Rev 20 Angels with Chai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4705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7"/>
          <p:cNvSpPr txBox="1">
            <a:spLocks noChangeArrowheads="1"/>
          </p:cNvSpPr>
          <p:nvPr/>
        </p:nvSpPr>
        <p:spPr bwMode="auto">
          <a:xfrm>
            <a:off x="8410852" y="64606"/>
            <a:ext cx="701131"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5780442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7970" name="Rectangle 4"/>
          <p:cNvSpPr>
            <a:spLocks noChangeArrowheads="1"/>
          </p:cNvSpPr>
          <p:nvPr/>
        </p:nvSpPr>
        <p:spPr bwMode="auto">
          <a:xfrm>
            <a:off x="0" y="0"/>
            <a:ext cx="9144000" cy="6858000"/>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902146" name="Rectangle 2"/>
          <p:cNvSpPr>
            <a:spLocks noGrp="1" noChangeArrowheads="1"/>
          </p:cNvSpPr>
          <p:nvPr>
            <p:ph type="ctrTitle"/>
          </p:nvPr>
        </p:nvSpPr>
        <p:spPr>
          <a:xfrm>
            <a:off x="4572000" y="0"/>
            <a:ext cx="4572000" cy="809469"/>
          </a:xfrm>
          <a:solidFill>
            <a:schemeClr val="tx1">
              <a:lumMod val="75000"/>
              <a:lumOff val="25000"/>
            </a:schemeClr>
          </a:solidFill>
          <a:effectLst>
            <a:outerShdw blurRad="63500" dist="35921" dir="2700000" algn="ctr" rotWithShape="0">
              <a:schemeClr val="tx2">
                <a:alpha val="74998"/>
              </a:schemeClr>
            </a:outerShdw>
          </a:effectLst>
        </p:spPr>
        <p:txBody>
          <a:bodyPr/>
          <a:lstStyle/>
          <a:p>
            <a:pPr>
              <a:defRPr/>
            </a:pPr>
            <a:r>
              <a:rPr lang="ar-SA" altLang="ja-JP" sz="3200" b="1" dirty="0">
                <a:latin typeface="Arial" charset="0"/>
                <a:ea typeface="ＭＳ Ｐゴシック" charset="0"/>
                <a:cs typeface="ＭＳ Ｐゴシック" charset="0"/>
              </a:rPr>
              <a:t>ربط الشيطان</a:t>
            </a:r>
            <a:endParaRPr lang="en-US" sz="3600" dirty="0">
              <a:latin typeface="Times New Roman" charset="0"/>
              <a:ea typeface="ＭＳ Ｐゴシック" charset="0"/>
              <a:cs typeface="ＭＳ Ｐゴシック" charset="0"/>
            </a:endParaRPr>
          </a:p>
        </p:txBody>
      </p:sp>
      <p:pic>
        <p:nvPicPr>
          <p:cNvPr id="1107972" name="Picture 1" descr="27 Dragon Chaine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46339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bwMode="auto">
          <a:xfrm>
            <a:off x="-36513" y="6524625"/>
            <a:ext cx="291623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ＭＳ Ｐゴシック" charset="0"/>
                <a:cs typeface="ＭＳ Ｐゴシック" charset="0"/>
              </a:rPr>
              <a:t>Used with permission</a:t>
            </a:r>
          </a:p>
        </p:txBody>
      </p:sp>
      <p:sp>
        <p:nvSpPr>
          <p:cNvPr id="6" name="Rectangle 2"/>
          <p:cNvSpPr txBox="1">
            <a:spLocks noChangeArrowheads="1"/>
          </p:cNvSpPr>
          <p:nvPr/>
        </p:nvSpPr>
        <p:spPr bwMode="auto">
          <a:xfrm>
            <a:off x="4692650" y="1409075"/>
            <a:ext cx="4343400" cy="5564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فَقَبَضَ عَلَى التِّنِّينِ، الْحَيَّةِ الْقَدِيمَةِ، الَّذِي هُوَ إِبْلِيسُ وَالشَّيْطَانُ، وَقَيَّدَهُ أَلْفَ سَنَةٍ،</a:t>
            </a:r>
            <a:b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SA" altLang="ja-JP"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٣ وَطَرَحَهُ فِي الْهَاوِيَةِ وَأَغْلَقَ عَلَيْهِ، وَخَتَمَ عَلَيْهِ لِكَيْ لاَ يُضِلَّ الأُمَمَ فِي مَا بَعْدُ حَتَّى تَتِمَّ الأَلْفُ السَّنَةِ. وَبَعْدَ ذَلِكَ لاَ بُدَّ أَنْ يُحَلَّ زَمَاناً يَسِيراً. </a:t>
            </a:r>
          </a:p>
        </p:txBody>
      </p:sp>
      <p:sp>
        <p:nvSpPr>
          <p:cNvPr id="8" name="Text Box 37"/>
          <p:cNvSpPr txBox="1">
            <a:spLocks noChangeArrowheads="1"/>
          </p:cNvSpPr>
          <p:nvPr/>
        </p:nvSpPr>
        <p:spPr bwMode="auto">
          <a:xfrm>
            <a:off x="8451168" y="4138"/>
            <a:ext cx="701131"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 name="Rectangle 2">
            <a:extLst>
              <a:ext uri="{FF2B5EF4-FFF2-40B4-BE49-F238E27FC236}">
                <a16:creationId xmlns:a16="http://schemas.microsoft.com/office/drawing/2014/main" id="{69B430BE-E548-494B-89F5-423668171D7C}"/>
              </a:ext>
            </a:extLst>
          </p:cNvPr>
          <p:cNvSpPr txBox="1">
            <a:spLocks noChangeArrowheads="1"/>
          </p:cNvSpPr>
          <p:nvPr/>
        </p:nvSpPr>
        <p:spPr bwMode="auto">
          <a:xfrm>
            <a:off x="4557010" y="599606"/>
            <a:ext cx="4572000" cy="809469"/>
          </a:xfrm>
          <a:prstGeom prst="rect">
            <a:avLst/>
          </a:prstGeom>
          <a:solidFill>
            <a:schemeClr val="tx1">
              <a:lumMod val="75000"/>
              <a:lumOff val="25000"/>
            </a:schemeClr>
          </a:solid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رؤيا ٢٠ : ٢-٣</a:t>
            </a:r>
          </a:p>
        </p:txBody>
      </p:sp>
    </p:spTree>
    <p:extLst>
      <p:ext uri="{BB962C8B-B14F-4D97-AF65-F5344CB8AC3E}">
        <p14:creationId xmlns:p14="http://schemas.microsoft.com/office/powerpoint/2010/main" val="643866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5"/>
          <p:cNvSpPr>
            <a:spLocks noChangeArrowheads="1"/>
          </p:cNvSpPr>
          <p:nvPr/>
        </p:nvSpPr>
        <p:spPr bwMode="auto">
          <a:xfrm>
            <a:off x="0" y="0"/>
            <a:ext cx="9144000" cy="6858000"/>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pic>
        <p:nvPicPr>
          <p:cNvPr id="1110019" name="Picture 5" descr="27 Dragon Chaine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46339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2146" name="Rectangle 2"/>
          <p:cNvSpPr>
            <a:spLocks noChangeArrowheads="1"/>
          </p:cNvSpPr>
          <p:nvPr/>
        </p:nvSpPr>
        <p:spPr bwMode="auto">
          <a:xfrm>
            <a:off x="4648200" y="443426"/>
            <a:ext cx="4343400" cy="6268445"/>
          </a:xfrm>
          <a:prstGeom prst="rect">
            <a:avLst/>
          </a:prstGeom>
          <a:noFill/>
          <a:ln w="9525">
            <a:noFill/>
            <a:miter lim="800000"/>
            <a:headEnd/>
            <a:tailEnd/>
          </a:ln>
          <a:effectLst>
            <a:outerShdw blurRad="63500" dist="35921" dir="2700000" algn="ctr" rotWithShape="0">
              <a:schemeClr val="tx2">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rPr>
              <a:t>يقول الألفيين إن الشيطان مقيد الآن من منع توسع الكنيسة.</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________</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ar-EG"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صحيح ، لكن هذا النص لا يتحدث عن منع انتشار الإنجيل. تقول إنه لن يخدع الأمم.</a:t>
            </a:r>
            <a:endParaRPr kumimoji="0" lang="en-US" sz="4000" b="0" i="0" u="none" strike="noStrike" kern="1200" cap="none" spc="0" normalizeH="0" baseline="0" noProof="0" dirty="0">
              <a:ln>
                <a:noFill/>
              </a:ln>
              <a:solidFill>
                <a:srgbClr val="FFFFFF"/>
              </a:solidFill>
              <a:effectLst/>
              <a:uLnTx/>
              <a:uFillTx/>
              <a:latin typeface="Times New Roman" charset="0"/>
              <a:ea typeface="ＭＳ Ｐゴシック" charset="0"/>
              <a:cs typeface="ＭＳ Ｐゴシック" charset="0"/>
            </a:endParaRPr>
          </a:p>
        </p:txBody>
      </p:sp>
      <p:sp>
        <p:nvSpPr>
          <p:cNvPr id="2" name="Rectangle 2"/>
          <p:cNvSpPr>
            <a:spLocks noGrp="1" noChangeArrowheads="1"/>
          </p:cNvSpPr>
          <p:nvPr>
            <p:ph type="ctrTitle" idx="4294967295"/>
          </p:nvPr>
        </p:nvSpPr>
        <p:spPr>
          <a:xfrm>
            <a:off x="76200" y="2420938"/>
            <a:ext cx="4343400" cy="2232025"/>
          </a:xfrm>
          <a:effectLst>
            <a:outerShdw blurRad="63500" dist="35921" dir="2700000" algn="ctr" rotWithShape="0">
              <a:schemeClr val="tx2">
                <a:alpha val="74998"/>
              </a:schemeClr>
            </a:outerShdw>
          </a:effectLst>
        </p:spPr>
        <p:txBody>
          <a:bodyPr/>
          <a:lstStyle/>
          <a:p>
            <a:pPr>
              <a:defRPr/>
            </a:pPr>
            <a:r>
              <a:rPr lang="ar-EG" sz="3200" b="1" dirty="0">
                <a:solidFill>
                  <a:srgbClr val="FFFF00"/>
                </a:solidFill>
                <a:latin typeface="Arial" charset="0"/>
                <a:ea typeface="ＭＳ Ｐゴシック" charset="0"/>
                <a:cs typeface="ＭＳ Ｐゴシック" charset="0"/>
              </a:rPr>
              <a:t>هل الشيطان مقيد الآن؟</a:t>
            </a:r>
            <a:endParaRPr lang="en-US" sz="4000" dirty="0">
              <a:latin typeface="Times New Roman" charset="0"/>
              <a:ea typeface="ＭＳ Ｐゴシック" charset="0"/>
              <a:cs typeface="ＭＳ Ｐゴシック" charset="0"/>
            </a:endParaRPr>
          </a:p>
        </p:txBody>
      </p:sp>
      <p:sp>
        <p:nvSpPr>
          <p:cNvPr id="7" name="Rectangle 2"/>
          <p:cNvSpPr txBox="1">
            <a:spLocks noChangeArrowheads="1"/>
          </p:cNvSpPr>
          <p:nvPr/>
        </p:nvSpPr>
        <p:spPr bwMode="auto">
          <a:xfrm>
            <a:off x="-36513" y="6524625"/>
            <a:ext cx="291623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EG"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ＭＳ Ｐゴシック" charset="0"/>
                <a:cs typeface="ＭＳ Ｐゴシック" charset="0"/>
              </a:rPr>
              <a:t>مستخدمة بإذن</a:t>
            </a:r>
            <a:endParaRPr kumimoji="0" lang="en-US"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ＭＳ Ｐゴシック" charset="0"/>
              <a:cs typeface="ＭＳ Ｐゴシック" charset="0"/>
            </a:endParaRPr>
          </a:p>
        </p:txBody>
      </p:sp>
      <p:sp>
        <p:nvSpPr>
          <p:cNvPr id="8" name="Text Box 37"/>
          <p:cNvSpPr txBox="1">
            <a:spLocks noChangeArrowheads="1"/>
          </p:cNvSpPr>
          <p:nvPr/>
        </p:nvSpPr>
        <p:spPr bwMode="auto">
          <a:xfrm>
            <a:off x="8410852" y="64606"/>
            <a:ext cx="701131"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53195812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2065" name="Picture 9" descr="a_co_lavey_anton_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2066" name="Picture 10" descr="satanpassionofchri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622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2067" name="Rectangle 2"/>
          <p:cNvSpPr>
            <a:spLocks noGrp="1" noChangeArrowheads="1"/>
          </p:cNvSpPr>
          <p:nvPr>
            <p:ph type="title" idx="4294967295"/>
          </p:nvPr>
        </p:nvSpPr>
        <p:spPr>
          <a:xfrm>
            <a:off x="685800" y="76200"/>
            <a:ext cx="7772400" cy="838200"/>
          </a:xfrm>
          <a:solidFill>
            <a:schemeClr val="tx1"/>
          </a:solidFill>
        </p:spPr>
        <p:txBody>
          <a:bodyPr/>
          <a:lstStyle/>
          <a:p>
            <a:pPr rtl="1"/>
            <a:r>
              <a:rPr lang="ar-EG" sz="3600" b="1" dirty="0">
                <a:latin typeface="Arial" charset="0"/>
                <a:ea typeface="ＭＳ Ｐゴシック" charset="0"/>
                <a:cs typeface="ＭＳ Ｐゴシック" charset="0"/>
              </a:rPr>
              <a:t>هل يخدع الشيطان الأمم الآن؟</a:t>
            </a:r>
            <a:endParaRPr lang="en-US" sz="4000" b="1" dirty="0">
              <a:latin typeface="Arial" charset="0"/>
              <a:ea typeface="ＭＳ Ｐゴシック" charset="0"/>
              <a:cs typeface="ＭＳ Ｐゴシック" charset="0"/>
            </a:endParaRPr>
          </a:p>
        </p:txBody>
      </p:sp>
      <p:sp>
        <p:nvSpPr>
          <p:cNvPr id="510979" name="Rectangle 3"/>
          <p:cNvSpPr>
            <a:spLocks noChangeArrowheads="1"/>
          </p:cNvSpPr>
          <p:nvPr/>
        </p:nvSpPr>
        <p:spPr bwMode="auto">
          <a:xfrm>
            <a:off x="0" y="1828800"/>
            <a:ext cx="4495800" cy="25368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sng" strike="noStrike" kern="1200" cap="none" spc="0" normalizeH="0" baseline="0" noProof="0" dirty="0">
                <a:ln>
                  <a:noFill/>
                </a:ln>
                <a:solidFill>
                  <a:srgbClr val="FFFFFF"/>
                </a:solidFill>
                <a:effectLst/>
                <a:uLnTx/>
                <a:uFillTx/>
                <a:latin typeface="Times New Roman"/>
                <a:ea typeface="+mn-ea"/>
                <a:cs typeface="+mn-cs"/>
                <a:hlinkClick r:id="rId5">
                  <a:extLst>
                    <a:ext uri="{A12FA001-AC4F-418D-AE19-62706E023703}">
                      <ahyp:hlinkClr xmlns:ahyp="http://schemas.microsoft.com/office/drawing/2018/hyperlinkcolor" val="tx"/>
                    </a:ext>
                  </a:extLst>
                </a:hlinkClick>
              </a:rPr>
              <a:t>29</a:t>
            </a:r>
            <a:r>
              <a:rPr kumimoji="0" lang="ar-EG" sz="2800" b="1" i="0" u="none" strike="noStrike" kern="1200" cap="none" spc="0" normalizeH="0" baseline="0" noProof="0" dirty="0">
                <a:ln>
                  <a:noFill/>
                </a:ln>
                <a:solidFill>
                  <a:srgbClr val="FFFFFF"/>
                </a:solidFill>
                <a:effectLst/>
                <a:uLnTx/>
                <a:uFillTx/>
                <a:latin typeface="Times New Roman"/>
                <a:ea typeface="+mn-ea"/>
                <a:cs typeface="+mn-cs"/>
              </a:rPr>
              <a:t> أَمْ كَيْفَ يَسْتَطِيعُ أَحَدٌ أَنْ يَدْخُلَ بَيْتَ الْقَوِيِّ وَيَنْهَبَ أَمْتِعَتَهُ، إِنْ لَمْ يَرْبِطِ الْقَوِيَّ أَوَّلًا، وَحِينَئِذٍ يَنْهَبُ بَيْتَهُ (متى١٢: ٢٩)</a:t>
            </a:r>
            <a:r>
              <a:rPr kumimoji="0" lang="ar-EG" sz="2800" b="1"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510980" name="Rectangle 4"/>
          <p:cNvSpPr>
            <a:spLocks noChangeArrowheads="1"/>
          </p:cNvSpPr>
          <p:nvPr/>
        </p:nvSpPr>
        <p:spPr bwMode="auto">
          <a:xfrm>
            <a:off x="4495800" y="1828800"/>
            <a:ext cx="4648200" cy="251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Times New Roman"/>
                <a:ea typeface="+mn-ea"/>
                <a:cs typeface="+mn-cs"/>
                <a:hlinkClick r:id="rId6">
                  <a:extLst>
                    <a:ext uri="{A12FA001-AC4F-418D-AE19-62706E023703}">
                      <ahyp:hlinkClr xmlns:ahyp="http://schemas.microsoft.com/office/drawing/2018/hyperlinkcolor" val="tx"/>
                    </a:ext>
                  </a:extLst>
                </a:hlinkClick>
              </a:rPr>
              <a:t>18</a:t>
            </a:r>
            <a:r>
              <a:rPr kumimoji="0" lang="ar-EG" sz="2800" b="1" i="0" u="none" strike="noStrike" kern="1200" cap="none" spc="0" normalizeH="0" baseline="0" noProof="0" dirty="0">
                <a:ln>
                  <a:noFill/>
                </a:ln>
                <a:solidFill>
                  <a:srgbClr val="FFFFFF"/>
                </a:solidFill>
                <a:effectLst/>
                <a:uLnTx/>
                <a:uFillTx/>
                <a:latin typeface="Times New Roman"/>
                <a:ea typeface="+mn-ea"/>
                <a:cs typeface="+mn-cs"/>
              </a:rPr>
              <a:t> فَقَالَ لَهُمْ: «رَأَيْتُ الشَّيْطَانَ سَاقِطًا مِثْلَ الْبَرْقِ مِنَ السَّمَاءِ.</a:t>
            </a:r>
            <a:br>
              <a:rPr kumimoji="0" lang="ar-EG" sz="2800" b="1" i="0" u="none" strike="noStrike" kern="1200" cap="none" spc="0" normalizeH="0" baseline="0" noProof="0" dirty="0">
                <a:ln>
                  <a:noFill/>
                </a:ln>
                <a:solidFill>
                  <a:srgbClr val="FFFFFF"/>
                </a:solidFill>
                <a:effectLst/>
                <a:uLnTx/>
                <a:uFillTx/>
                <a:latin typeface="Times New Roman"/>
                <a:ea typeface="+mn-ea"/>
                <a:cs typeface="+mn-cs"/>
              </a:rPr>
            </a:br>
            <a:r>
              <a:rPr kumimoji="0" lang="ar-EG" sz="2800" b="1" i="0" u="none" strike="noStrike" kern="1200" cap="none" spc="0" normalizeH="0" baseline="0" noProof="0" dirty="0">
                <a:ln>
                  <a:noFill/>
                </a:ln>
                <a:solidFill>
                  <a:srgbClr val="FFFFFF"/>
                </a:solidFill>
                <a:effectLst/>
                <a:uLnTx/>
                <a:uFillTx/>
                <a:latin typeface="Times New Roman"/>
                <a:ea typeface="+mn-ea"/>
                <a:cs typeface="+mn-cs"/>
                <a:hlinkClick r:id="rId7">
                  <a:extLst>
                    <a:ext uri="{A12FA001-AC4F-418D-AE19-62706E023703}">
                      <ahyp:hlinkClr xmlns:ahyp="http://schemas.microsoft.com/office/drawing/2018/hyperlinkcolor" val="tx"/>
                    </a:ext>
                  </a:extLst>
                </a:hlinkClick>
              </a:rPr>
              <a:t>19</a:t>
            </a:r>
            <a:r>
              <a:rPr kumimoji="0" lang="ar-EG" sz="2800" b="1" i="0" u="none" strike="noStrike" kern="1200" cap="none" spc="0" normalizeH="0" baseline="0" noProof="0" dirty="0">
                <a:ln>
                  <a:noFill/>
                </a:ln>
                <a:solidFill>
                  <a:srgbClr val="FFFFFF"/>
                </a:solidFill>
                <a:effectLst/>
                <a:uLnTx/>
                <a:uFillTx/>
                <a:latin typeface="Times New Roman"/>
                <a:ea typeface="+mn-ea"/>
                <a:cs typeface="+mn-cs"/>
              </a:rPr>
              <a:t> هَا أَنَا أُعْطِيكُمْ سُلْطَانًا لِتَدُوسُوا الْحَيَّاتِ وَالْعَقَارِبَ وَكُلَّ قُوَّةِ الْعَدُوِّ، وَلاَ يَضُرُّكُمْ شَيْءٌ</a:t>
            </a:r>
            <a:r>
              <a:rPr kumimoji="0" lang="ar-EG" sz="2800" b="1" i="0" u="none" strike="noStrike" kern="1200" cap="none" spc="0" normalizeH="0" baseline="0" noProof="0" dirty="0">
                <a:ln>
                  <a:noFill/>
                </a:ln>
                <a:solidFill>
                  <a:srgbClr val="000000"/>
                </a:solidFill>
                <a:effectLst/>
                <a:uLnTx/>
                <a:uFillTx/>
                <a:latin typeface="Times New Roman"/>
                <a:ea typeface="+mn-ea"/>
                <a:cs typeface="+mn-cs"/>
              </a:rPr>
              <a:t> </a:t>
            </a:r>
            <a:r>
              <a:rPr kumimoji="0" lang="ar-EG" sz="2800" b="1" i="0" u="none" strike="noStrike" kern="1200" cap="none" spc="0" normalizeH="0" baseline="0" noProof="0" dirty="0">
                <a:ln>
                  <a:noFill/>
                </a:ln>
                <a:solidFill>
                  <a:srgbClr val="FFFFFF"/>
                </a:solidFill>
                <a:effectLst/>
                <a:uLnTx/>
                <a:uFillTx/>
                <a:latin typeface="Times New Roman"/>
                <a:ea typeface="+mn-ea"/>
                <a:cs typeface="+mn-cs"/>
              </a:rPr>
              <a:t>(لوقا ١٠: ١٨-١٩)</a:t>
            </a:r>
            <a:endParaRPr kumimoji="0" lang="ar-EG" sz="2800" b="1"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10981" name="Rectangle 5"/>
          <p:cNvSpPr>
            <a:spLocks noChangeArrowheads="1"/>
          </p:cNvSpPr>
          <p:nvPr/>
        </p:nvSpPr>
        <p:spPr bwMode="auto">
          <a:xfrm>
            <a:off x="0" y="4343400"/>
            <a:ext cx="4495800" cy="251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حان وقت الحكم على هذا العالم ، عندما يُطرح الشيطان ، حاكم هذا العالم</a:t>
            </a:r>
            <a:r>
              <a:rPr kumimoji="0" lang="ar-EG" sz="2800" b="1" i="0" u="sng" strike="noStrike" kern="1200" cap="none" spc="0" normalizeH="0" baseline="0" noProof="0" dirty="0">
                <a:ln>
                  <a:noFill/>
                </a:ln>
                <a:solidFill>
                  <a:srgbClr val="CCCCFF"/>
                </a:solidFill>
                <a:effectLst/>
                <a:uLnTx/>
                <a:uFillTx/>
                <a:latin typeface="Times New Roman"/>
                <a:ea typeface="+mn-ea"/>
                <a:cs typeface="+mn-cs"/>
                <a:hlinkClick r:id="rId8">
                  <a:extLst>
                    <a:ext uri="{A12FA001-AC4F-418D-AE19-62706E023703}">
                      <ahyp:hlinkClr xmlns:ahyp="http://schemas.microsoft.com/office/drawing/2018/hyperlinkcolor" val="tx"/>
                    </a:ext>
                  </a:extLst>
                </a:hlinkClick>
              </a:rPr>
              <a:t> </a:t>
            </a:r>
            <a:r>
              <a:rPr kumimoji="0" lang="ar-EG" sz="2800" b="1" i="0" u="sng" strike="noStrike" kern="1200" cap="none" spc="0" normalizeH="0" baseline="0" noProof="0" dirty="0">
                <a:ln>
                  <a:noFill/>
                </a:ln>
                <a:solidFill>
                  <a:srgbClr val="FFFFFF"/>
                </a:solidFill>
                <a:effectLst/>
                <a:uLnTx/>
                <a:uFillTx/>
                <a:latin typeface="Times New Roman"/>
                <a:ea typeface="+mn-ea"/>
                <a:cs typeface="+mn-cs"/>
                <a:hlinkClick r:id="rId8">
                  <a:extLst>
                    <a:ext uri="{A12FA001-AC4F-418D-AE19-62706E023703}">
                      <ahyp:hlinkClr xmlns:ahyp="http://schemas.microsoft.com/office/drawing/2018/hyperlinkcolor" val="tx"/>
                    </a:ext>
                  </a:extLst>
                </a:hlinkClick>
              </a:rPr>
              <a:t>31</a:t>
            </a:r>
            <a:r>
              <a:rPr kumimoji="0" lang="ar-EG" sz="2800" b="1" i="0" u="none" strike="noStrike" kern="1200" cap="none" spc="0" normalizeH="0" baseline="0" noProof="0" dirty="0">
                <a:ln>
                  <a:noFill/>
                </a:ln>
                <a:solidFill>
                  <a:srgbClr val="FFFFFF"/>
                </a:solidFill>
                <a:effectLst/>
                <a:uLnTx/>
                <a:uFillTx/>
                <a:latin typeface="Times New Roman"/>
                <a:ea typeface="+mn-ea"/>
                <a:cs typeface="+mn-cs"/>
              </a:rPr>
              <a:t> اَلآنَ دَيْنُونَةُ هذَا الْعَالَمِ. اَلآنَ يُطْرَحُ رَئِيسُ هذَا الْعَالَمِ خَارِجًا.</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(يوحنا١٢: ٣١)</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510982" name="Rectangle 6"/>
          <p:cNvSpPr>
            <a:spLocks noChangeArrowheads="1"/>
          </p:cNvSpPr>
          <p:nvPr/>
        </p:nvSpPr>
        <p:spPr bwMode="auto">
          <a:xfrm>
            <a:off x="4495800" y="4343400"/>
            <a:ext cx="4648200" cy="251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وبهذه الطريقة نزع [المسيح] عن الرؤساء والسلطات الروحية. لقد فضحهم علانية بانتصاره عليهم على</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Times New Roman"/>
                <a:ea typeface="+mn-ea"/>
                <a:cs typeface="+mn-cs"/>
                <a:hlinkClick r:id="rId9">
                  <a:extLst>
                    <a:ext uri="{A12FA001-AC4F-418D-AE19-62706E023703}">
                      <ahyp:hlinkClr xmlns:ahyp="http://schemas.microsoft.com/office/drawing/2018/hyperlinkcolor" val="tx"/>
                    </a:ext>
                  </a:extLst>
                </a:hlinkClick>
              </a:rPr>
              <a:t>15</a:t>
            </a:r>
            <a:r>
              <a:rPr kumimoji="0" lang="ar-EG" sz="2800" b="1" i="0" u="none" strike="noStrike" kern="1200" cap="none" spc="0" normalizeH="0" baseline="0" noProof="0" dirty="0">
                <a:ln>
                  <a:noFill/>
                </a:ln>
                <a:solidFill>
                  <a:srgbClr val="000000"/>
                </a:solidFill>
                <a:effectLst/>
                <a:uLnTx/>
                <a:uFillTx/>
                <a:latin typeface="Times New Roman"/>
                <a:ea typeface="+mn-ea"/>
                <a:cs typeface="+mn-cs"/>
              </a:rPr>
              <a:t> </a:t>
            </a:r>
            <a:r>
              <a:rPr kumimoji="0" lang="ar-EG" sz="2800" b="1" i="0" u="none" strike="noStrike" kern="1200" cap="none" spc="0" normalizeH="0" baseline="0" noProof="0" dirty="0">
                <a:ln>
                  <a:noFill/>
                </a:ln>
                <a:solidFill>
                  <a:srgbClr val="FFFFFF"/>
                </a:solidFill>
                <a:effectLst/>
                <a:uLnTx/>
                <a:uFillTx/>
                <a:latin typeface="Times New Roman"/>
                <a:ea typeface="+mn-ea"/>
                <a:cs typeface="+mn-cs"/>
              </a:rPr>
              <a:t>إِذْ جَرَّدَ الرِّيَاسَاتِ وَالسَّلاَطِينَ أَشْهَرَهُمْ جِهَارًا، ظَافِرًا بِهِمْ فِيهِ.</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الصليب (كو٢: ١٥)</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1112072" name="Rectangle 7"/>
          <p:cNvSpPr>
            <a:spLocks noChangeArrowheads="1"/>
          </p:cNvSpPr>
          <p:nvPr/>
        </p:nvSpPr>
        <p:spPr bwMode="auto">
          <a:xfrm>
            <a:off x="2743200" y="838200"/>
            <a:ext cx="3733800" cy="838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يقول البعض "لا"</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10"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43717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0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09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09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0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animBg="1" autoUpdateAnimBg="0"/>
      <p:bldP spid="510980" grpId="0" animBg="1" autoUpdateAnimBg="0"/>
      <p:bldP spid="510981" grpId="0" animBg="1" autoUpdateAnimBg="0"/>
      <p:bldP spid="510982"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1032"/>
          <p:cNvSpPr>
            <a:spLocks noChangeArrowheads="1"/>
          </p:cNvSpPr>
          <p:nvPr/>
        </p:nvSpPr>
        <p:spPr bwMode="auto">
          <a:xfrm>
            <a:off x="0" y="0"/>
            <a:ext cx="9144000" cy="6858000"/>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80"/>
              </a:solidFill>
              <a:effectLst/>
              <a:uLnTx/>
              <a:uFillTx/>
              <a:latin typeface="Comic Sans MS" charset="0"/>
              <a:ea typeface="ＭＳ Ｐゴシック" charset="0"/>
              <a:cs typeface="Arial" panose="020B0604020202020204" pitchFamily="34" charset="0"/>
            </a:endParaRPr>
          </a:p>
        </p:txBody>
      </p:sp>
      <p:pic>
        <p:nvPicPr>
          <p:cNvPr id="1114114" name="Picture 5" descr="ROARING LION-SATAN (Mediu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450"/>
            <a:ext cx="8001000"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6354" name="Rectangle 2"/>
          <p:cNvSpPr>
            <a:spLocks noGrp="1" noChangeArrowheads="1"/>
          </p:cNvSpPr>
          <p:nvPr>
            <p:ph type="ctrTitle" idx="4294967295"/>
          </p:nvPr>
        </p:nvSpPr>
        <p:spPr>
          <a:xfrm>
            <a:off x="0" y="0"/>
            <a:ext cx="9144000" cy="914400"/>
          </a:xfrm>
          <a:effectLst>
            <a:outerShdw blurRad="38100" dist="35921" dir="2700000" algn="ctr" rotWithShape="0">
              <a:srgbClr val="000000">
                <a:alpha val="75000"/>
              </a:srgbClr>
            </a:outerShdw>
          </a:effectLst>
        </p:spPr>
        <p:txBody>
          <a:bodyPr/>
          <a:lstStyle/>
          <a:p>
            <a:pPr rtl="1" eaLnBrk="1" hangingPunct="1">
              <a:defRPr/>
            </a:pPr>
            <a:r>
              <a:rPr kumimoji="1" lang="ar-EG" sz="4800" b="1" dirty="0">
                <a:solidFill>
                  <a:schemeClr val="accent1"/>
                </a:solidFill>
                <a:latin typeface="Arial" panose="020B0604020202020204" pitchFamily="34" charset="0"/>
                <a:ea typeface="ＭＳ Ｐゴシック" charset="0"/>
                <a:cs typeface="Arial" panose="020B0604020202020204" pitchFamily="34" charset="0"/>
              </a:rPr>
              <a:t>لماذا يجب أن تكون متيقظا</a:t>
            </a:r>
            <a:r>
              <a:rPr kumimoji="1" lang="ar-JO" sz="4800" b="1" dirty="0">
                <a:solidFill>
                  <a:schemeClr val="accent1"/>
                </a:solidFill>
                <a:latin typeface="Arial" panose="020B0604020202020204" pitchFamily="34" charset="0"/>
                <a:ea typeface="ＭＳ Ｐゴシック" charset="0"/>
                <a:cs typeface="Arial" panose="020B0604020202020204" pitchFamily="34" charset="0"/>
              </a:rPr>
              <a:t>ً </a:t>
            </a:r>
            <a:r>
              <a:rPr kumimoji="1" lang="ar-EG" sz="4800" b="1" dirty="0">
                <a:solidFill>
                  <a:schemeClr val="accent1"/>
                </a:solidFill>
                <a:latin typeface="Arial" panose="020B0604020202020204" pitchFamily="34" charset="0"/>
                <a:ea typeface="ＭＳ Ｐゴシック" charset="0"/>
                <a:cs typeface="Arial" panose="020B0604020202020204" pitchFamily="34" charset="0"/>
              </a:rPr>
              <a:t>؟</a:t>
            </a:r>
            <a:endParaRPr kumimoji="1" lang="en-US" sz="4800"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636355" name="Rectangle 3"/>
          <p:cNvSpPr>
            <a:spLocks noChangeArrowheads="1"/>
          </p:cNvSpPr>
          <p:nvPr/>
        </p:nvSpPr>
        <p:spPr bwMode="auto">
          <a:xfrm>
            <a:off x="0" y="990600"/>
            <a:ext cx="9144000" cy="609600"/>
          </a:xfrm>
          <a:prstGeom prst="rect">
            <a:avLst/>
          </a:prstGeom>
          <a:noFill/>
          <a:ln w="9525">
            <a:noFill/>
            <a:miter lim="800000"/>
            <a:headEnd/>
            <a:tailEnd/>
          </a:ln>
          <a:effectLst>
            <a:outerShdw blurRad="38100" dist="12698" algn="ctr" rotWithShape="0">
              <a:srgbClr val="000000">
                <a:alpha val="75000"/>
              </a:srgbClr>
            </a:outerShdw>
          </a:effectLst>
        </p:spPr>
        <p:txBody>
          <a:bodyPr/>
          <a:lstStyle/>
          <a:p>
            <a:pPr marL="0" marR="0" lvl="0" indent="0" algn="ctr" defTabSz="914400" rtl="1" eaLnBrk="1" fontAlgn="base" latinLnBrk="0" hangingPunct="1">
              <a:lnSpc>
                <a:spcPct val="100000"/>
              </a:lnSpc>
              <a:spcBef>
                <a:spcPct val="20000"/>
              </a:spcBef>
              <a:spcAft>
                <a:spcPct val="0"/>
              </a:spcAft>
              <a:buClr>
                <a:srgbClr val="000080"/>
              </a:buClr>
              <a:buSzTx/>
              <a:buFont typeface="Wingdings" pitchFamily="-111" charset="2"/>
              <a:buNone/>
              <a:tabLst/>
              <a:defRPr/>
            </a:pP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الشيطان طليق (١ بطرس ٥: ٨)</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 name="Rectangle 3"/>
          <p:cNvSpPr>
            <a:spLocks noChangeArrowheads="1"/>
          </p:cNvSpPr>
          <p:nvPr/>
        </p:nvSpPr>
        <p:spPr bwMode="auto">
          <a:xfrm>
            <a:off x="4572000" y="1600200"/>
            <a:ext cx="4419600" cy="2286000"/>
          </a:xfrm>
          <a:prstGeom prst="rect">
            <a:avLst/>
          </a:prstGeom>
          <a:noFill/>
          <a:ln w="9525">
            <a:noFill/>
            <a:miter lim="800000"/>
            <a:headEnd/>
            <a:tailEnd/>
          </a:ln>
          <a:effectLst>
            <a:outerShdw blurRad="38100" dist="35921" dir="2700000" algn="ctr" rotWithShape="0">
              <a:srgbClr val="020000">
                <a:alpha val="75000"/>
              </a:srgbClr>
            </a:outerShdw>
          </a:effec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DDDAF"/>
                </a:solidFill>
                <a:effectLst/>
                <a:uLnTx/>
                <a:uFillTx/>
                <a:latin typeface="Arial" panose="020B0604020202020204" pitchFamily="34" charset="0"/>
                <a:ea typeface="ＭＳ Ｐゴシック"/>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hlinkClick r:id="rId4">
                  <a:extLst>
                    <a:ext uri="{A12FA001-AC4F-418D-AE19-62706E023703}">
                      <ahyp:hlinkClr xmlns:ahyp="http://schemas.microsoft.com/office/drawing/2018/hyperlinkcolor" val="tx"/>
                    </a:ext>
                  </a:extLst>
                </a:hlinkClick>
              </a:rPr>
              <a:t>8</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 اُصْحُوا وَاسْهَرُوا. لأَنَّ إِبْلِيسَ خَصْمَكُمْ كَأَسَدٍ زَائِرٍ، يَجُولُ مُلْتَمِسًا مَنْ يَبْتَلِعُهُ هُوَ</a:t>
            </a:r>
            <a:r>
              <a:rPr kumimoji="0" lang="ar-EG" sz="2800" b="1" i="0" u="none" strike="noStrike" kern="1200" cap="none" spc="0" normalizeH="0" baseline="0" noProof="0" dirty="0">
                <a:ln>
                  <a:noFill/>
                </a:ln>
                <a:solidFill>
                  <a:srgbClr val="000080"/>
                </a:solidFill>
                <a:effectLst/>
                <a:uLnTx/>
                <a:uFillTx/>
                <a:latin typeface="Arial" panose="020B0604020202020204" pitchFamily="34" charset="0"/>
                <a:ea typeface="ＭＳ Ｐゴシック"/>
                <a:cs typeface="Arial" panose="020B0604020202020204" pitchFamily="34" charset="0"/>
              </a:rPr>
              <a:t>.</a:t>
            </a:r>
          </a:p>
        </p:txBody>
      </p:sp>
      <p:sp>
        <p:nvSpPr>
          <p:cNvPr id="3" name="Rectangle 3"/>
          <p:cNvSpPr>
            <a:spLocks noChangeArrowheads="1"/>
          </p:cNvSpPr>
          <p:nvPr/>
        </p:nvSpPr>
        <p:spPr bwMode="auto">
          <a:xfrm>
            <a:off x="4724400" y="4114800"/>
            <a:ext cx="4419600" cy="2667000"/>
          </a:xfrm>
          <a:prstGeom prst="rect">
            <a:avLst/>
          </a:prstGeom>
          <a:solidFill>
            <a:srgbClr val="020000"/>
          </a:solidFill>
          <a:ln w="9525">
            <a:noFill/>
            <a:miter lim="800000"/>
            <a:headEnd/>
            <a:tailEnd/>
          </a:ln>
          <a:effectLst>
            <a:outerShdw blurRad="38100" dist="35921" dir="2700000" algn="ctr" rotWithShape="0">
              <a:srgbClr val="020000">
                <a:alpha val="75000"/>
              </a:srgbClr>
            </a:outerShdw>
          </a:effec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hlinkClick r:id="rId5">
                  <a:extLst>
                    <a:ext uri="{A12FA001-AC4F-418D-AE19-62706E023703}">
                      <ahyp:hlinkClr xmlns:ahyp="http://schemas.microsoft.com/office/drawing/2018/hyperlinkcolor" val="tx"/>
                    </a:ext>
                  </a:extLst>
                </a:hlinkClick>
              </a:rPr>
              <a:t>9</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 فَقَاوِمُوهُ، رَاسِخِينَ فِي الإِيمَانِ، عَالِمِينَ أَنَّ نَفْسَ هذِهِ الآلاَمِ تُجْرَى عَلَى إِخْوَتِكُمُ الَّذِينَ فِي الْعَالَمِ.</a:t>
            </a:r>
          </a:p>
        </p:txBody>
      </p:sp>
      <p:sp>
        <p:nvSpPr>
          <p:cNvPr id="4" name="Rectangle 3"/>
          <p:cNvSpPr>
            <a:spLocks noChangeArrowheads="1"/>
          </p:cNvSpPr>
          <p:nvPr/>
        </p:nvSpPr>
        <p:spPr bwMode="auto">
          <a:xfrm>
            <a:off x="0" y="3505200"/>
            <a:ext cx="9144000" cy="609600"/>
          </a:xfrm>
          <a:prstGeom prst="rect">
            <a:avLst/>
          </a:prstGeom>
          <a:noFill/>
          <a:ln w="9525">
            <a:noFill/>
            <a:miter lim="800000"/>
            <a:headEnd/>
            <a:tailEnd/>
          </a:ln>
          <a:effectLst>
            <a:outerShdw blurRad="38100" dist="12698" algn="ctr" rotWithShape="0">
              <a:srgbClr val="000000">
                <a:alpha val="75000"/>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000080"/>
              </a:buClr>
              <a:buSzTx/>
              <a:buFont typeface="Wingdings" pitchFamily="-111" charset="2"/>
              <a:buNone/>
              <a:tabLst/>
              <a:defRPr/>
            </a:pP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آخرون ينجحون على الشيطان (١ بطرس ٥: ٩)</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0" name="Text Box 37"/>
          <p:cNvSpPr txBox="1">
            <a:spLocks noChangeArrowheads="1"/>
          </p:cNvSpPr>
          <p:nvPr/>
        </p:nvSpPr>
        <p:spPr bwMode="auto">
          <a:xfrm>
            <a:off x="8410852" y="64606"/>
            <a:ext cx="701131" cy="463846"/>
          </a:xfrm>
          <a:prstGeom prst="rect">
            <a:avLst/>
          </a:prstGeom>
          <a:solidFill>
            <a:srgbClr val="000000"/>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422</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66876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6355">
                                            <p:txEl>
                                              <p:pRg st="0" end="0"/>
                                            </p:txEl>
                                          </p:spTgt>
                                        </p:tgtEl>
                                        <p:attrNameLst>
                                          <p:attrName>style.visibility</p:attrName>
                                        </p:attrNameLst>
                                      </p:cBhvr>
                                      <p:to>
                                        <p:strVal val="visible"/>
                                      </p:to>
                                    </p:set>
                                    <p:animEffect transition="in" filter="dissolve">
                                      <p:cBhvr>
                                        <p:cTn id="7" dur="500"/>
                                        <p:tgtEl>
                                          <p:spTgt spid="16363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dissolve">
                                      <p:cBhvr>
                                        <p:cTn id="18" dur="500"/>
                                        <p:tgtEl>
                                          <p:spTgt spid="3">
                                            <p:bg/>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5" grpId="0" build="p"/>
      <p:bldP spid="2" grpId="0" build="p"/>
      <p:bldP spid="3" grpId="0" build="p" animBg="1"/>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137" name="Picture 11" descr="dragon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02" name="Rectangle 2"/>
          <p:cNvSpPr>
            <a:spLocks noGrp="1" noChangeArrowheads="1"/>
          </p:cNvSpPr>
          <p:nvPr>
            <p:ph type="title" idx="4294967295"/>
          </p:nvPr>
        </p:nvSpPr>
        <p:spPr>
          <a:xfrm>
            <a:off x="0" y="228600"/>
            <a:ext cx="9144000" cy="838200"/>
          </a:xfrm>
          <a:effectLst>
            <a:outerShdw blurRad="63500" dist="35921" dir="2700000" algn="ctr" rotWithShape="0">
              <a:srgbClr val="020000">
                <a:alpha val="74998"/>
              </a:srgbClr>
            </a:outerShdw>
          </a:effectLst>
        </p:spPr>
        <p:txBody>
          <a:bodyPr/>
          <a:lstStyle/>
          <a:p>
            <a:pPr rtl="1">
              <a:defRPr/>
            </a:pPr>
            <a:r>
              <a:rPr lang="ar-EG" sz="3600" b="1" dirty="0">
                <a:latin typeface="Arial" charset="0"/>
                <a:ea typeface="ＭＳ Ｐゴシック" charset="0"/>
                <a:cs typeface="ＭＳ Ｐゴシック" charset="0"/>
              </a:rPr>
              <a:t>هل يخدع الشيطان الأمم الآن؟</a:t>
            </a:r>
            <a:endParaRPr lang="en-US" sz="4000" b="1" dirty="0">
              <a:latin typeface="Arial" charset="0"/>
              <a:ea typeface="ＭＳ Ｐゴシック" charset="0"/>
              <a:cs typeface="ＭＳ Ｐゴシック" charset="0"/>
            </a:endParaRPr>
          </a:p>
        </p:txBody>
      </p:sp>
      <p:sp>
        <p:nvSpPr>
          <p:cNvPr id="512003" name="Rectangle 3"/>
          <p:cNvSpPr>
            <a:spLocks noChangeArrowheads="1"/>
          </p:cNvSpPr>
          <p:nvPr/>
        </p:nvSpPr>
        <p:spPr bwMode="auto">
          <a:xfrm>
            <a:off x="457200" y="1828800"/>
            <a:ext cx="3962400" cy="2382838"/>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sng" strike="noStrike" kern="1200" cap="none" spc="0" normalizeH="0" baseline="0" noProof="0" dirty="0">
                <a:ln>
                  <a:noFill/>
                </a:ln>
                <a:solidFill>
                  <a:srgbClr val="FFFFFF"/>
                </a:solidFill>
                <a:effectLst/>
                <a:uLnTx/>
                <a:uFillTx/>
                <a:latin typeface="Times New Roman"/>
                <a:ea typeface="+mn-ea"/>
                <a:cs typeface="+mn-cs"/>
                <a:hlinkClick r:id="rId4">
                  <a:extLst>
                    <a:ext uri="{A12FA001-AC4F-418D-AE19-62706E023703}">
                      <ahyp:hlinkClr xmlns:ahyp="http://schemas.microsoft.com/office/drawing/2018/hyperlinkcolor" val="tx"/>
                    </a:ext>
                  </a:extLst>
                </a:hlinkClick>
              </a:rPr>
              <a:t>4</a:t>
            </a:r>
            <a:r>
              <a:rPr kumimoji="0" lang="ar-EG" sz="1800" b="1" i="0" u="none" strike="noStrike" kern="1200" cap="none" spc="0" normalizeH="0" baseline="0" noProof="0" dirty="0">
                <a:ln>
                  <a:noFill/>
                </a:ln>
                <a:solidFill>
                  <a:srgbClr val="FFFFFF"/>
                </a:solidFill>
                <a:effectLst/>
                <a:uLnTx/>
                <a:uFillTx/>
                <a:latin typeface="Times New Roman"/>
                <a:ea typeface="+mn-ea"/>
                <a:cs typeface="+mn-cs"/>
              </a:rPr>
              <a:t> الَّذِينَ فِيهِمْ إِلهُ هذَا الدَّهْرِ قَدْ أَعْمَى أَذْهَانَ غَيْرِ الْمُؤْمِنِينَ، لِئَلاَّ تُضِيءَ لَهُمْ إِنَارَةُ إِنْجِيلِ مَجْدِ الْمَسِيحِ، الَّذِي هُوَ صُورَةُ اللهِ.</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(2 كورنثوس 4: 4).</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512004" name="Rectangle 4"/>
          <p:cNvSpPr>
            <a:spLocks noChangeArrowheads="1"/>
          </p:cNvSpPr>
          <p:nvPr/>
        </p:nvSpPr>
        <p:spPr bwMode="auto">
          <a:xfrm>
            <a:off x="4724400" y="1828800"/>
            <a:ext cx="4114800" cy="23622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Times New Roman"/>
                <a:ea typeface="+mn-ea"/>
                <a:cs typeface="+mn-cs"/>
                <a:hlinkClick r:id="rId5"/>
              </a:rPr>
              <a:t>13</a:t>
            </a:r>
            <a:r>
              <a:rPr kumimoji="0" lang="ar-EG" sz="1800" b="1" i="0" u="none" strike="noStrike" kern="1200" cap="none" spc="0" normalizeH="0" baseline="0" noProof="0" dirty="0">
                <a:ln>
                  <a:noFill/>
                </a:ln>
                <a:solidFill>
                  <a:srgbClr val="FFFFFF"/>
                </a:solidFill>
                <a:effectLst/>
                <a:uLnTx/>
                <a:uFillTx/>
                <a:latin typeface="Times New Roman"/>
                <a:ea typeface="+mn-ea"/>
                <a:cs typeface="+mn-cs"/>
              </a:rPr>
              <a:t> لأَنَّ مِثْلَ هؤُلاَءِ هُمْ رُسُلٌ كَذَبَةٌ، فَعَلَةٌ مَاكِرُونَ، مُغَيِّرُونَ شَكْلَهُمْ إِلَى شِبْهِ رُسُلِ الْمَسِيحِ.</a:t>
            </a:r>
            <a:br>
              <a:rPr kumimoji="0" lang="ar-EG" sz="1800" b="0" i="0" u="none" strike="noStrike" kern="1200" cap="none" spc="0" normalizeH="0" baseline="0" noProof="0" dirty="0">
                <a:ln>
                  <a:noFill/>
                </a:ln>
                <a:solidFill>
                  <a:srgbClr val="FFFFFF"/>
                </a:solidFill>
                <a:effectLst/>
                <a:uLnTx/>
                <a:uFillTx/>
                <a:latin typeface="Times New Roman"/>
                <a:ea typeface="+mn-ea"/>
                <a:cs typeface="+mn-cs"/>
              </a:rPr>
            </a:br>
            <a:r>
              <a:rPr kumimoji="0" lang="ar-EG" sz="1800" b="1" i="0" u="none" strike="noStrike" kern="1200" cap="none" spc="0" normalizeH="0" baseline="0" noProof="0" dirty="0">
                <a:ln>
                  <a:noFill/>
                </a:ln>
                <a:solidFill>
                  <a:srgbClr val="FFFFFF"/>
                </a:solidFill>
                <a:effectLst/>
                <a:uLnTx/>
                <a:uFillTx/>
                <a:latin typeface="Times New Roman"/>
                <a:ea typeface="+mn-ea"/>
                <a:cs typeface="+mn-cs"/>
                <a:hlinkClick r:id="rId6">
                  <a:extLst>
                    <a:ext uri="{A12FA001-AC4F-418D-AE19-62706E023703}">
                      <ahyp:hlinkClr xmlns:ahyp="http://schemas.microsoft.com/office/drawing/2018/hyperlinkcolor" val="tx"/>
                    </a:ext>
                  </a:extLst>
                </a:hlinkClick>
              </a:rPr>
              <a:t>14</a:t>
            </a:r>
            <a:r>
              <a:rPr kumimoji="0" lang="ar-EG" sz="1800" b="1" i="0" u="none" strike="noStrike" kern="1200" cap="none" spc="0" normalizeH="0" baseline="0" noProof="0" dirty="0">
                <a:ln>
                  <a:noFill/>
                </a:ln>
                <a:solidFill>
                  <a:srgbClr val="FFFFFF"/>
                </a:solidFill>
                <a:effectLst/>
                <a:uLnTx/>
                <a:uFillTx/>
                <a:latin typeface="Times New Roman"/>
                <a:ea typeface="+mn-ea"/>
                <a:cs typeface="+mn-cs"/>
              </a:rPr>
              <a:t> وَلاَ عَجَبَ. لأَنَّ الشَّيْطَانَ نَفْسَهُ يُغَيِّرُ شَكْلَهُ إِلَى شِبْهِ مَلاَكِ نُورٍ!</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Times New Roman"/>
                <a:ea typeface="+mn-ea"/>
                <a:cs typeface="+mn-cs"/>
              </a:rPr>
              <a:t>(٢كورنثوس 11: 13-14).</a:t>
            </a:r>
            <a:endParaRPr kumimoji="0" lang="en-US" sz="1800" b="1"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12005" name="Rectangle 5"/>
          <p:cNvSpPr>
            <a:spLocks noChangeArrowheads="1"/>
          </p:cNvSpPr>
          <p:nvPr/>
        </p:nvSpPr>
        <p:spPr bwMode="auto">
          <a:xfrm>
            <a:off x="457200" y="4419600"/>
            <a:ext cx="3962400" cy="22860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EG" sz="1800" b="1" i="0" u="sng" strike="noStrike" kern="1200" cap="none" spc="0" normalizeH="0" baseline="0" noProof="0" dirty="0">
                <a:ln>
                  <a:noFill/>
                </a:ln>
                <a:solidFill>
                  <a:srgbClr val="000000"/>
                </a:solidFill>
                <a:effectLst/>
                <a:uLnTx/>
                <a:uFillTx/>
                <a:latin typeface="Times New Roman"/>
                <a:ea typeface="+mn-ea"/>
                <a:cs typeface="+mn-cs"/>
                <a:hlinkClick r:id="rId7"/>
              </a:rPr>
              <a:t>2</a:t>
            </a:r>
            <a:r>
              <a:rPr kumimoji="0" lang="ar-EG" sz="1800" b="1" i="0" u="none" strike="noStrike" kern="1200" cap="none" spc="0" normalizeH="0" baseline="0" noProof="0" dirty="0">
                <a:ln>
                  <a:noFill/>
                </a:ln>
                <a:solidFill>
                  <a:srgbClr val="FFFFFF"/>
                </a:solidFill>
                <a:effectLst/>
                <a:uLnTx/>
                <a:uFillTx/>
                <a:latin typeface="Times New Roman"/>
                <a:ea typeface="+mn-ea"/>
                <a:cs typeface="+mn-cs"/>
              </a:rPr>
              <a:t> الَّتِي سَلَكْتُمْ فِيهَا قَبْلًا حَسَبَ دَهْرِ هذَا الْعَالَمِ، حَسَبَ رَئِيسِ سُلْطَانِ الْهَوَاءِ، الرُّوحِ الَّذِي يَعْمَلُ الآنَ فِي أَبْنَاءِ الْمَعْصِيَةِ،</a:t>
            </a:r>
            <a:br>
              <a:rPr kumimoji="0" lang="ar-EG" sz="1800" b="0" i="0" u="none" strike="noStrike" kern="1200" cap="none" spc="0" normalizeH="0" baseline="0" noProof="0" dirty="0">
                <a:ln>
                  <a:noFill/>
                </a:ln>
                <a:solidFill>
                  <a:srgbClr val="FFFFFF"/>
                </a:solidFill>
                <a:effectLst/>
                <a:uLnTx/>
                <a:uFillTx/>
                <a:latin typeface="Times New Roman"/>
                <a:ea typeface="+mn-ea"/>
                <a:cs typeface="+mn-cs"/>
              </a:rPr>
            </a:br>
            <a:r>
              <a:rPr kumimoji="0" lang="ar-EG" sz="1800" b="1" i="0" u="none" strike="noStrike" kern="1200" cap="none" spc="0" normalizeH="0" baseline="0" noProof="0" dirty="0">
                <a:ln>
                  <a:noFill/>
                </a:ln>
                <a:solidFill>
                  <a:srgbClr val="FFFFFF"/>
                </a:solidFill>
                <a:effectLst/>
                <a:uLnTx/>
                <a:uFillTx/>
                <a:latin typeface="Times New Roman"/>
                <a:ea typeface="+mn-ea"/>
                <a:cs typeface="+mn-cs"/>
                <a:hlinkClick r:id="rId8">
                  <a:extLst>
                    <a:ext uri="{A12FA001-AC4F-418D-AE19-62706E023703}">
                      <ahyp:hlinkClr xmlns:ahyp="http://schemas.microsoft.com/office/drawing/2018/hyperlinkcolor" val="tx"/>
                    </a:ext>
                  </a:extLst>
                </a:hlinkClick>
              </a:rPr>
              <a:t>3</a:t>
            </a:r>
            <a:r>
              <a:rPr kumimoji="0" lang="ar-EG" sz="1800" b="1" i="0" u="none" strike="noStrike" kern="1200" cap="none" spc="0" normalizeH="0" baseline="0" noProof="0" dirty="0">
                <a:ln>
                  <a:noFill/>
                </a:ln>
                <a:solidFill>
                  <a:srgbClr val="FFFFFF"/>
                </a:solidFill>
                <a:effectLst/>
                <a:uLnTx/>
                <a:uFillTx/>
                <a:latin typeface="Times New Roman"/>
                <a:ea typeface="+mn-ea"/>
                <a:cs typeface="+mn-cs"/>
              </a:rPr>
              <a:t> الَّذِينَ نَحْنُ أَيْضًا جَمِيعًا تَصَرَّفْنَا قَبْلًا بَيْنَهُمْ فِي شَهَوَاتِ جَسَدِنَا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(أفسس 2: 2-3 أ).</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512006" name="Rectangle 6"/>
          <p:cNvSpPr>
            <a:spLocks noChangeArrowheads="1"/>
          </p:cNvSpPr>
          <p:nvPr/>
        </p:nvSpPr>
        <p:spPr bwMode="auto">
          <a:xfrm>
            <a:off x="4724400" y="4419600"/>
            <a:ext cx="4114800" cy="22860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1800" b="1" i="0" u="sng" strike="noStrike" kern="1200" cap="none" spc="0" normalizeH="0" baseline="0" noProof="0" dirty="0">
                <a:ln>
                  <a:noFill/>
                </a:ln>
                <a:solidFill>
                  <a:srgbClr val="FFFFFF"/>
                </a:solidFill>
                <a:effectLst/>
                <a:uLnTx/>
                <a:uFillTx/>
                <a:latin typeface="Times New Roman"/>
                <a:ea typeface="+mn-ea"/>
                <a:cs typeface="+mn-cs"/>
                <a:hlinkClick r:id="rId9">
                  <a:extLst>
                    <a:ext uri="{A12FA001-AC4F-418D-AE19-62706E023703}">
                      <ahyp:hlinkClr xmlns:ahyp="http://schemas.microsoft.com/office/drawing/2018/hyperlinkcolor" val="tx"/>
                    </a:ext>
                  </a:extLst>
                </a:hlinkClick>
              </a:rPr>
              <a:t>26</a:t>
            </a:r>
            <a:r>
              <a:rPr kumimoji="0" lang="ar-EG" sz="1800" b="1" i="0" u="none" strike="noStrike" kern="1200" cap="none" spc="0" normalizeH="0" baseline="0" noProof="0" dirty="0">
                <a:ln>
                  <a:noFill/>
                </a:ln>
                <a:solidFill>
                  <a:srgbClr val="FFFFFF"/>
                </a:solidFill>
                <a:effectLst/>
                <a:uLnTx/>
                <a:uFillTx/>
                <a:latin typeface="Times New Roman"/>
                <a:ea typeface="+mn-ea"/>
                <a:cs typeface="+mn-cs"/>
              </a:rPr>
              <a:t> فَيَسْتَفِيقُوا مِنْ فَخِّ إِبْلِيسَ إِذْ قَدِ اقْتَنَصَهُمْ لإِرَادَتِهِ.</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(2 تي 2: 26).</a:t>
            </a:r>
            <a:endParaRPr kumimoji="0" lang="en-US" sz="18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endParaRPr>
          </a:p>
        </p:txBody>
      </p:sp>
      <p:sp>
        <p:nvSpPr>
          <p:cNvPr id="512007" name="Rectangle 7"/>
          <p:cNvSpPr>
            <a:spLocks noChangeArrowheads="1"/>
          </p:cNvSpPr>
          <p:nvPr/>
        </p:nvSpPr>
        <p:spPr bwMode="auto">
          <a:xfrm>
            <a:off x="0" y="990600"/>
            <a:ext cx="9144000" cy="838200"/>
          </a:xfrm>
          <a:prstGeom prst="rect">
            <a:avLst/>
          </a:prstGeom>
          <a:noFill/>
          <a:ln w="9525">
            <a:noFill/>
            <a:miter lim="800000"/>
            <a:headEnd/>
            <a:tailEnd/>
          </a:ln>
          <a:effectLst>
            <a:outerShdw blurRad="63500" dist="35921" dir="2700000" algn="ctr" rotWithShape="0">
              <a:srgbClr val="020000">
                <a:alpha val="74998"/>
              </a:srgb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altLang="ja-JP" sz="36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يبدو أن الإجابة الواضحة "نعم" ...</a:t>
            </a:r>
            <a:endParaRPr kumimoji="0" lang="en-US" sz="36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512008" name="Text Box 8"/>
          <p:cNvSpPr txBox="1">
            <a:spLocks noChangeArrowheads="1"/>
          </p:cNvSpPr>
          <p:nvPr/>
        </p:nvSpPr>
        <p:spPr bwMode="auto">
          <a:xfrm>
            <a:off x="2362200" y="3009900"/>
            <a:ext cx="5029200" cy="956288"/>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charset="0"/>
                <a:ea typeface="ＭＳ Ｐゴシック" charset="0"/>
              </a:rPr>
              <a:t>في هذا الصدد، قم بتسمية دولة لا يخدعها الشيطان الآن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0"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 name="Text Box 8"/>
          <p:cNvSpPr txBox="1">
            <a:spLocks noChangeArrowheads="1"/>
          </p:cNvSpPr>
          <p:nvPr/>
        </p:nvSpPr>
        <p:spPr bwMode="auto">
          <a:xfrm>
            <a:off x="1257895" y="4270737"/>
            <a:ext cx="6933010" cy="1202510"/>
          </a:xfrm>
          <a:prstGeom prst="rect">
            <a:avLst/>
          </a:prstGeom>
          <a:solidFill>
            <a:srgbClr val="800000"/>
          </a:solidFill>
          <a:ln>
            <a:noFill/>
          </a:ln>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3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a:ea typeface="ＭＳ Ｐゴシック" charset="0"/>
                <a:cs typeface="Arial"/>
              </a:rPr>
              <a:t>لا يزال الشيطان يخدع الناس الآن: "</a:t>
            </a:r>
            <a:r>
              <a:rPr kumimoji="0" lang="ar-EG" sz="2400" b="1" i="0" u="none" strike="noStrike" kern="1200" cap="none" spc="0" normalizeH="0" baseline="0" noProof="0" dirty="0">
                <a:ln>
                  <a:noFill/>
                </a:ln>
                <a:solidFill>
                  <a:srgbClr val="CCCCFF"/>
                </a:solidFill>
                <a:effectLst/>
                <a:uLnTx/>
                <a:uFillTx/>
                <a:latin typeface="Comic Sans MS" charset="0"/>
                <a:ea typeface="ＭＳ Ｐゴシック" charset="0"/>
                <a:hlinkClick r:id="rId10">
                  <a:extLst>
                    <a:ext uri="{A12FA001-AC4F-418D-AE19-62706E023703}">
                      <ahyp:hlinkClr xmlns:ahyp="http://schemas.microsoft.com/office/drawing/2018/hyperlinkcolor" val="tx"/>
                    </a:ext>
                  </a:extLst>
                </a:hlinkClick>
              </a:rPr>
              <a:t> </a:t>
            </a:r>
            <a:r>
              <a:rPr kumimoji="0" lang="ar-EG" sz="2400" b="1" i="0" u="none" strike="noStrike" kern="1200" cap="none" spc="0" normalizeH="0" baseline="0" noProof="0" dirty="0">
                <a:ln>
                  <a:noFill/>
                </a:ln>
                <a:solidFill>
                  <a:srgbClr val="FFFFFF"/>
                </a:solidFill>
                <a:effectLst/>
                <a:uLnTx/>
                <a:uFillTx/>
                <a:latin typeface="Comic Sans MS" charset="0"/>
                <a:ea typeface="ＭＳ Ｐゴシック" charset="0"/>
                <a:hlinkClick r:id="rId10">
                  <a:extLst>
                    <a:ext uri="{A12FA001-AC4F-418D-AE19-62706E023703}">
                      <ahyp:hlinkClr xmlns:ahyp="http://schemas.microsoft.com/office/drawing/2018/hyperlinkcolor" val="tx"/>
                    </a:ext>
                  </a:extLst>
                </a:hlinkClick>
              </a:rPr>
              <a:t>9</a:t>
            </a:r>
            <a:r>
              <a:rPr kumimoji="0" lang="ar-EG" sz="2400" b="1" i="0" u="none" strike="noStrike" kern="1200" cap="none" spc="0" normalizeH="0" baseline="0" noProof="0" dirty="0">
                <a:ln>
                  <a:noFill/>
                </a:ln>
                <a:solidFill>
                  <a:srgbClr val="FFFFFF"/>
                </a:solidFill>
                <a:effectLst/>
                <a:uLnTx/>
                <a:uFillTx/>
                <a:latin typeface="Comic Sans MS" charset="0"/>
                <a:ea typeface="ＭＳ Ｐゴシック" charset="0"/>
              </a:rPr>
              <a:t> فَطُرِحَ التِّنِّينُ الْعَظِيمُ، الْحَيَّةُ الْقَدِيمَةُ الْمَدْعُوُّ إِبْلِيسَ وَالشَّيْطَانَ، الَّذِي يُضِلُّ الْعَالَمَ كُلَّهُ، طُرِحَ إِلَى الأَرْضِ، وَطُرِحَتْ مَعَهُ مَلاَئِكَتُهُ.</a:t>
            </a:r>
            <a:r>
              <a:rPr kumimoji="0" lang="ar-EG" sz="2400" b="1" i="0" u="none" strike="noStrike" kern="1200" cap="none" spc="0" normalizeH="0" baseline="0" noProof="0" dirty="0">
                <a:ln>
                  <a:noFill/>
                </a:ln>
                <a:solidFill>
                  <a:srgbClr val="FFFFFF"/>
                </a:solidFill>
                <a:effectLst/>
                <a:uLnTx/>
                <a:uFillTx/>
                <a:latin typeface="Arial"/>
                <a:ea typeface="ＭＳ Ｐゴシック" charset="0"/>
                <a:cs typeface="Arial"/>
              </a:rPr>
              <a:t>" (رؤيا ٩:١٢).</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942119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animBg="1" autoUpdateAnimBg="0"/>
      <p:bldP spid="512004" grpId="0" animBg="1" autoUpdateAnimBg="0"/>
      <p:bldP spid="512005" grpId="0" animBg="1" autoUpdateAnimBg="0"/>
      <p:bldP spid="512006" grpId="0" animBg="1" autoUpdateAnimBg="0"/>
      <p:bldP spid="512008" grpId="0" animBg="1" autoUpdateAnimBg="0"/>
      <p:bldP spid="11"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117185" name="Picture 3" descr="Rev 20 Slide Background.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7186" name="Rectangle 2"/>
          <p:cNvSpPr>
            <a:spLocks noGrp="1" noChangeArrowheads="1"/>
          </p:cNvSpPr>
          <p:nvPr>
            <p:ph type="ctrTitle" sz="quarter"/>
          </p:nvPr>
        </p:nvSpPr>
        <p:spPr>
          <a:xfrm>
            <a:off x="468313" y="338138"/>
            <a:ext cx="7772400" cy="1219200"/>
          </a:xfrm>
          <a:solidFill>
            <a:srgbClr val="000000"/>
          </a:solidFill>
        </p:spPr>
        <p:txBody>
          <a:bodyPr/>
          <a:lstStyle/>
          <a:p>
            <a:pPr algn="ctr" eaLnBrk="1" hangingPunct="1"/>
            <a:r>
              <a:rPr lang="ar-SA" sz="5400" dirty="0">
                <a:solidFill>
                  <a:srgbClr val="FFFFFF"/>
                </a:solidFill>
                <a:latin typeface="Arial" panose="020B0604020202020204" pitchFamily="34" charset="0"/>
                <a:ea typeface="ＭＳ Ｐゴシック" charset="0"/>
                <a:cs typeface="Arial" panose="020B0604020202020204" pitchFamily="34" charset="0"/>
              </a:rPr>
              <a:t>رؤيا ٢٠ : ١-٣</a:t>
            </a:r>
          </a:p>
        </p:txBody>
      </p:sp>
      <p:sp>
        <p:nvSpPr>
          <p:cNvPr id="1117187" name="Rectangle 3"/>
          <p:cNvSpPr>
            <a:spLocks noChangeArrowheads="1"/>
          </p:cNvSpPr>
          <p:nvPr/>
        </p:nvSpPr>
        <p:spPr bwMode="auto">
          <a:xfrm>
            <a:off x="269823" y="1828800"/>
            <a:ext cx="8424472"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SA"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١ وَرَأَيْتُ مَلاَكاً نَازِلاً مِنَ السَّمَاءِ مَعَهُ مِفْتَاحُ الْهَاوِيَةِ، وَسِلْسِلَةٌ عَظِيمَةٌ عَلَى يَدِهِ. ٢ فَقَبَضَ عَلَى التِّنِّينِ، الْحَيَّةِ الْقَدِيمَةِ، الَّذِي هُوَ إِبْلِيسُ وَالشَّيْطَانُ، وَقَيَّدَهُ أَلْفَ سَنَةٍ، ٣ وَطَرَحَهُ فِي الْهَاوِيَةِ وَأَغْلَقَ عَلَيْهِ، وَخَتَمَ عَلَيْهِ لِكَيْ لاَ يُضِلَّ الأُمَمَ فِي مَا بَعْدُ حَتَّى تَتِمَّ الأَلْفُ السَّنَةِ. وَبَعْدَ ذَلِكَ لاَ بُدَّ أَنْ يُحَلَّ زَمَاناً يَسِيراً. </a:t>
            </a:r>
          </a:p>
        </p:txBody>
      </p:sp>
      <p:sp>
        <p:nvSpPr>
          <p:cNvPr id="5"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57112215"/>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457200" y="304800"/>
            <a:ext cx="8291264" cy="1396008"/>
          </a:xfrm>
          <a:solidFill>
            <a:schemeClr val="tx2"/>
          </a:solidFill>
        </p:spPr>
        <p:txBody>
          <a:bodyPr/>
          <a:lstStyle/>
          <a:p>
            <a:pPr algn="ctr"/>
            <a:r>
              <a:rPr lang="ar-JO" sz="6000" dirty="0">
                <a:solidFill>
                  <a:srgbClr val="FFFFFF"/>
                </a:solidFill>
                <a:latin typeface="Arial" panose="020B0604020202020204" pitchFamily="34" charset="0"/>
                <a:cs typeface="Arial" panose="020B0604020202020204" pitchFamily="34" charset="0"/>
              </a:rPr>
              <a:t>رؤيا ٢٠ : ٤</a:t>
            </a:r>
          </a:p>
        </p:txBody>
      </p:sp>
      <p:sp>
        <p:nvSpPr>
          <p:cNvPr id="363523" name="Rectangle 3"/>
          <p:cNvSpPr>
            <a:spLocks noChangeArrowheads="1"/>
          </p:cNvSpPr>
          <p:nvPr/>
        </p:nvSpPr>
        <p:spPr bwMode="auto">
          <a:xfrm>
            <a:off x="337741" y="1828800"/>
            <a:ext cx="8291264"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 رأيت </a:t>
            </a:r>
            <a:r>
              <a:rPr kumimoji="0" lang="ar-JO"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عروشاً</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فجلسوا عليها و </a:t>
            </a:r>
            <a:r>
              <a:rPr kumimoji="0" lang="ar-JO"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أعطوا حكماً </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 رأيت نفوس الذين قتلوا من أجل شهادة يسوع و من أجل كلمة الله و الذين لم يسجدوا للوحش و لا لصورته و لم يقبلوا السمة على جباههم و على أيديهم فعاشوا و </a:t>
            </a:r>
            <a:r>
              <a:rPr kumimoji="0" lang="ar-JO"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ملكوا مع المسيح </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ألف سنة</a:t>
            </a:r>
            <a:r>
              <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3422706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1281" name="Picture 3" descr="Rev 20 Slid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1282" name="Rectangle 1026"/>
          <p:cNvSpPr>
            <a:spLocks noGrp="1" noChangeArrowheads="1"/>
          </p:cNvSpPr>
          <p:nvPr>
            <p:ph type="ctrTitle" sz="quarter"/>
          </p:nvPr>
        </p:nvSpPr>
        <p:spPr>
          <a:xfrm>
            <a:off x="457200" y="304800"/>
            <a:ext cx="7772400" cy="1219200"/>
          </a:xfrm>
          <a:solidFill>
            <a:srgbClr val="000000"/>
          </a:solidFill>
        </p:spPr>
        <p:txBody>
          <a:bodyPr/>
          <a:lstStyle/>
          <a:p>
            <a:pPr algn="ctr" rtl="1"/>
            <a:r>
              <a:rPr lang="ar-SA" sz="6000" b="1" dirty="0">
                <a:latin typeface="Arial" panose="020B0604020202020204" pitchFamily="34" charset="0"/>
                <a:cs typeface="Arial" panose="020B0604020202020204" pitchFamily="34" charset="0"/>
              </a:rPr>
              <a:t>رؤيا ٢٠ : ٥-٦</a:t>
            </a:r>
          </a:p>
        </p:txBody>
      </p:sp>
      <p:sp>
        <p:nvSpPr>
          <p:cNvPr id="1121283" name="Rectangle 1027"/>
          <p:cNvSpPr>
            <a:spLocks noChangeArrowheads="1"/>
          </p:cNvSpPr>
          <p:nvPr/>
        </p:nvSpPr>
        <p:spPr bwMode="auto">
          <a:xfrm>
            <a:off x="609600" y="1752600"/>
            <a:ext cx="8077200" cy="430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٥ وَأَمَّا بَقِيَّةُ الأَمْوَاتِ فَلَمْ تَعِشْ حَتَّى تَتِمَّ الأَلْفُ السَّنَةِ. هَذِهِ هِيَ الْقِيَامَةُ الأُولَى. ٦ مُبَارَكٌ وَمُقَدَّسٌ مَنْ لَهُ نَصِيبٌ فِي الْقِيَامَةِ الأُولَى. هَؤُلاَءِ لَيْسَ لِلْمَوْتِ الثَّانِي سُلْطَانٌ عَلَيْهِمْ، بَلْ سَيَكُونُونَ كَهَنَةً لِلَّهِ وَالْمَسِيحِ، وَسَيَمْلِكُونَ مَعَهُ أَلْفَ سَنَةٍ. </a:t>
            </a:r>
          </a:p>
        </p:txBody>
      </p:sp>
      <p:sp>
        <p:nvSpPr>
          <p:cNvPr id="5"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16704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396" name="Picture 6" descr="28_Hail_ston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571625"/>
            <a:ext cx="3581400"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9393" name="Rectangle 2"/>
          <p:cNvSpPr>
            <a:spLocks noGrp="1" noChangeArrowheads="1"/>
          </p:cNvSpPr>
          <p:nvPr>
            <p:ph type="ctrTitle"/>
          </p:nvPr>
        </p:nvSpPr>
        <p:spPr>
          <a:xfrm>
            <a:off x="76200" y="76200"/>
            <a:ext cx="3886200" cy="1371600"/>
          </a:xfrm>
        </p:spPr>
        <p:txBody>
          <a:bodyPr/>
          <a:lstStyle/>
          <a:p>
            <a:r>
              <a:rPr lang="ar-SA" b="1">
                <a:latin typeface="Arial" charset="0"/>
                <a:ea typeface="ＭＳ Ｐゴシック" charset="0"/>
              </a:rPr>
              <a:t>٧٥ رطل أحجار البرد</a:t>
            </a:r>
            <a:endParaRPr lang="en-US" b="1">
              <a:latin typeface="Arial" charset="0"/>
              <a:ea typeface="ＭＳ Ｐゴシック" charset="0"/>
            </a:endParaRPr>
          </a:p>
        </p:txBody>
      </p:sp>
      <p:pic>
        <p:nvPicPr>
          <p:cNvPr id="699394" name="Picture 4" descr="hailsto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4267200"/>
            <a:ext cx="3200400" cy="2319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428" name="Rectangle 4"/>
          <p:cNvSpPr>
            <a:spLocks noChangeArrowheads="1"/>
          </p:cNvSpPr>
          <p:nvPr/>
        </p:nvSpPr>
        <p:spPr bwMode="auto">
          <a:xfrm>
            <a:off x="3886200" y="0"/>
            <a:ext cx="5257800" cy="3505200"/>
          </a:xfrm>
          <a:prstGeom prst="rect">
            <a:avLst/>
          </a:prstGeom>
          <a:solidFill>
            <a:srgbClr val="00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رؤيا ١٦: ٢١ (الجامة رقم ٧)</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FFFFFF"/>
                </a:solidFill>
                <a:effectLst/>
                <a:uLnTx/>
                <a:uFillTx/>
                <a:latin typeface="Segoe UI Web (Arabic)"/>
                <a:ea typeface="+mn-ea"/>
                <a:cs typeface="+mn-cs"/>
              </a:rPr>
              <a:t>كانت هناك عاصفة برد رهيبة، وسقطت أحجار البرد التي تزن خمسة وسبعين رطلاً من السماء على الناس أدناه. لقد لعنوا الله بسبب الطاعون الرهيب لعاصفة البرد.</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9397" name="Picture 7" descr="31_hail_ston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4200" y="2922588"/>
            <a:ext cx="2209800" cy="149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9398" name="Rectangle 8"/>
          <p:cNvSpPr>
            <a:spLocks noChangeArrowheads="1"/>
          </p:cNvSpPr>
          <p:nvPr/>
        </p:nvSpPr>
        <p:spPr bwMode="auto">
          <a:xfrm>
            <a:off x="0" y="3962400"/>
            <a:ext cx="5715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1" eaLnBrk="0" fontAlgn="base" latinLnBrk="0" hangingPunct="0">
              <a:lnSpc>
                <a:spcPct val="100000"/>
              </a:lnSpc>
              <a:spcBef>
                <a:spcPct val="2000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Segoe UI Web (Arabic)"/>
                <a:ea typeface="+mn-ea"/>
                <a:cs typeface="+mn-cs"/>
              </a:rPr>
              <a:t>وكان أكبر حجر برد واحد تم تسجيله في الولايات المتحدة هو 7 بوصات في القطر، و١٨.٧٥ بوصة حولها، ويزن أقل بقليل من رطل واحد. تخيل شمام كبيرة تسقط من السماء بسرعة تقرب من ١٠٠ ميل في الساعة! حجر البرد سقط خلال عاصفة في أورورا، نبراسكا. وكان أثقل حجر برد في الولايات المتحدة ١.٦٧ جنيه وسقط في </a:t>
            </a:r>
            <a:r>
              <a:rPr kumimoji="0" lang="ar-SA" sz="2400" b="0" i="0" u="none" strike="noStrike" kern="1200" cap="none" spc="0" normalizeH="0" baseline="0" noProof="0" dirty="0" err="1">
                <a:ln>
                  <a:noFill/>
                </a:ln>
                <a:solidFill>
                  <a:srgbClr val="FFFFFF"/>
                </a:solidFill>
                <a:effectLst/>
                <a:uLnTx/>
                <a:uFillTx/>
                <a:latin typeface="Segoe UI Web (Arabic)"/>
                <a:ea typeface="+mn-ea"/>
                <a:cs typeface="+mn-cs"/>
              </a:rPr>
              <a:t>كوفيفيل</a:t>
            </a:r>
            <a:r>
              <a:rPr kumimoji="0" lang="ar-SA" sz="2400" b="0" i="0" u="none" strike="noStrike" kern="1200" cap="none" spc="0" normalizeH="0" baseline="0" noProof="0" dirty="0">
                <a:ln>
                  <a:noFill/>
                </a:ln>
                <a:solidFill>
                  <a:srgbClr val="FFFFFF"/>
                </a:solidFill>
                <a:effectLst/>
                <a:uLnTx/>
                <a:uFillTx/>
                <a:latin typeface="Segoe UI Web (Arabic)"/>
                <a:ea typeface="+mn-ea"/>
                <a:cs typeface="+mn-cs"/>
              </a:rPr>
              <a:t>، </a:t>
            </a:r>
            <a:r>
              <a:rPr kumimoji="0" lang="ar-SA" sz="2400" b="0" i="0" u="none" strike="noStrike" kern="1200" cap="none" spc="0" normalizeH="0" baseline="0" noProof="0" dirty="0" err="1">
                <a:ln>
                  <a:noFill/>
                </a:ln>
                <a:solidFill>
                  <a:srgbClr val="FFFFFF"/>
                </a:solidFill>
                <a:effectLst/>
                <a:uLnTx/>
                <a:uFillTx/>
                <a:latin typeface="Segoe UI Web (Arabic)"/>
                <a:ea typeface="+mn-ea"/>
                <a:cs typeface="+mn-cs"/>
              </a:rPr>
              <a:t>كانساس</a:t>
            </a:r>
            <a:r>
              <a:rPr kumimoji="0" lang="ar-SA" sz="2400" b="0" i="0" u="none" strike="noStrike" kern="1200" cap="none" spc="0" normalizeH="0" baseline="0" noProof="0" dirty="0">
                <a:ln>
                  <a:noFill/>
                </a:ln>
                <a:solidFill>
                  <a:srgbClr val="FFFFFF"/>
                </a:solidFill>
                <a:effectLst/>
                <a:uLnTx/>
                <a:uFillTx/>
                <a:latin typeface="Segoe UI Web (Arabic)"/>
                <a:ea typeface="+mn-ea"/>
                <a:cs typeface="+mn-cs"/>
              </a:rPr>
              <a:t> في عام ١٩٧٠</a:t>
            </a:r>
            <a:r>
              <a:rPr kumimoji="0" lang="ar-SA" sz="2800" b="0" i="0" u="none" strike="noStrike" kern="1200" cap="none" spc="0" normalizeH="0" baseline="0" noProof="0" dirty="0">
                <a:ln>
                  <a:noFill/>
                </a:ln>
                <a:solidFill>
                  <a:srgbClr val="FFFFFF"/>
                </a:solidFill>
                <a:effectLst/>
                <a:uLnTx/>
                <a:uFillTx/>
                <a:latin typeface="Segoe UI Web (Arabic)"/>
                <a:ea typeface="+mn-ea"/>
                <a:cs typeface="+mn-cs"/>
              </a:rPr>
              <a:t>.</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578193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15428"/>
                                        </p:tgtEl>
                                        <p:attrNameLst>
                                          <p:attrName>style.visibility</p:attrName>
                                        </p:attrNameLst>
                                      </p:cBhvr>
                                      <p:to>
                                        <p:strVal val="visible"/>
                                      </p:to>
                                    </p:set>
                                    <p:animEffect transition="in" filter="fade">
                                      <p:cBhvr>
                                        <p:cTn id="7" dur="800" decel="100000"/>
                                        <p:tgtEl>
                                          <p:spTgt spid="615428"/>
                                        </p:tgtEl>
                                      </p:cBhvr>
                                    </p:animEffect>
                                    <p:anim calcmode="lin" valueType="num">
                                      <p:cBhvr>
                                        <p:cTn id="8" dur="800" decel="100000" fill="hold"/>
                                        <p:tgtEl>
                                          <p:spTgt spid="615428"/>
                                        </p:tgtEl>
                                        <p:attrNameLst>
                                          <p:attrName>style.rotation</p:attrName>
                                        </p:attrNameLst>
                                      </p:cBhvr>
                                      <p:tavLst>
                                        <p:tav tm="0">
                                          <p:val>
                                            <p:fltVal val="-90"/>
                                          </p:val>
                                        </p:tav>
                                        <p:tav tm="100000">
                                          <p:val>
                                            <p:fltVal val="0"/>
                                          </p:val>
                                        </p:tav>
                                      </p:tavLst>
                                    </p:anim>
                                    <p:anim calcmode="lin" valueType="num">
                                      <p:cBhvr>
                                        <p:cTn id="9" dur="800" decel="100000" fill="hold"/>
                                        <p:tgtEl>
                                          <p:spTgt spid="615428"/>
                                        </p:tgtEl>
                                        <p:attrNameLst>
                                          <p:attrName>ppt_x</p:attrName>
                                        </p:attrNameLst>
                                      </p:cBhvr>
                                      <p:tavLst>
                                        <p:tav tm="0">
                                          <p:val>
                                            <p:strVal val="#ppt_x+0.4"/>
                                          </p:val>
                                        </p:tav>
                                        <p:tav tm="100000">
                                          <p:val>
                                            <p:strVal val="#ppt_x-0.05"/>
                                          </p:val>
                                        </p:tav>
                                      </p:tavLst>
                                    </p:anim>
                                    <p:anim calcmode="lin" valueType="num">
                                      <p:cBhvr>
                                        <p:cTn id="10" dur="800" decel="100000" fill="hold"/>
                                        <p:tgtEl>
                                          <p:spTgt spid="6154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54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54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5377" name="Picture 11" descr="Rev 20 Slid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5378" name="Rectangle 16"/>
          <p:cNvSpPr>
            <a:spLocks noChangeArrowheads="1"/>
          </p:cNvSpPr>
          <p:nvPr/>
        </p:nvSpPr>
        <p:spPr bwMode="auto">
          <a:xfrm>
            <a:off x="0" y="3995738"/>
            <a:ext cx="9144000" cy="76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1125379" name="Rectangle 2"/>
          <p:cNvSpPr>
            <a:spLocks noGrp="1" noChangeArrowheads="1"/>
          </p:cNvSpPr>
          <p:nvPr>
            <p:ph type="ctrTitle"/>
          </p:nvPr>
        </p:nvSpPr>
        <p:spPr>
          <a:xfrm>
            <a:off x="0" y="404813"/>
            <a:ext cx="8639175" cy="1223962"/>
          </a:xfrm>
          <a:solidFill>
            <a:schemeClr val="tx2"/>
          </a:solidFill>
        </p:spPr>
        <p:txBody>
          <a:bodyPr/>
          <a:lstStyle/>
          <a:p>
            <a:pPr algn="ctr" eaLnBrk="1" hangingPunct="1"/>
            <a:r>
              <a:rPr lang="ar-JO" sz="4000" dirty="0">
                <a:solidFill>
                  <a:srgbClr val="FFFFFF"/>
                </a:solidFill>
                <a:latin typeface="PerryGothic Regular" charset="0"/>
                <a:ea typeface="ＭＳ Ｐゴシック" charset="0"/>
                <a:cs typeface="ＭＳ Ｐゴシック" charset="0"/>
              </a:rPr>
              <a:t>رسم بياني رؤيا 20: 4-6</a:t>
            </a:r>
            <a:endParaRPr lang="en-US" sz="2400" dirty="0">
              <a:solidFill>
                <a:srgbClr val="FFFFFF"/>
              </a:solidFill>
              <a:latin typeface="PerryGothic Regular" charset="0"/>
              <a:ea typeface="ＭＳ Ｐゴシック" charset="0"/>
              <a:cs typeface="ＭＳ Ｐゴシック" charset="0"/>
            </a:endParaRPr>
          </a:p>
        </p:txBody>
      </p:sp>
      <p:sp>
        <p:nvSpPr>
          <p:cNvPr id="481283" name="Rectangle 3"/>
          <p:cNvSpPr>
            <a:spLocks noChangeArrowheads="1"/>
          </p:cNvSpPr>
          <p:nvPr/>
        </p:nvSpPr>
        <p:spPr bwMode="auto">
          <a:xfrm>
            <a:off x="152400" y="4648200"/>
            <a:ext cx="3048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5ب هذه هي </a:t>
            </a:r>
            <a:r>
              <a:rPr kumimoji="0" lang="ar-JO" sz="2400" b="1" i="0" u="none" strike="noStrike" kern="1200" cap="none" spc="0" normalizeH="0" baseline="0" noProof="0" dirty="0">
                <a:ln>
                  <a:noFill/>
                </a:ln>
                <a:solidFill>
                  <a:srgbClr val="FF0000"/>
                </a:solidFill>
                <a:effectLst/>
                <a:uLnTx/>
                <a:uFillTx/>
                <a:latin typeface="Arial" charset="0"/>
                <a:ea typeface="ＭＳ Ｐゴシック" charset="0"/>
                <a:cs typeface="ＭＳ Ｐゴシック" charset="0"/>
              </a:rPr>
              <a:t>القيامة الأولى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6أ مبارك و مقدس من له نصيب في القيامة الأولى هؤلاء ليس للموت الثاني سلطان عليهم</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481284" name="Rectangle 4"/>
          <p:cNvSpPr>
            <a:spLocks noChangeArrowheads="1"/>
          </p:cNvSpPr>
          <p:nvPr/>
        </p:nvSpPr>
        <p:spPr bwMode="auto">
          <a:xfrm>
            <a:off x="6096000" y="4648200"/>
            <a:ext cx="2819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5أ و أما بقية الأموات فلم </a:t>
            </a:r>
            <a:r>
              <a:rPr kumimoji="0" lang="ar-JO" sz="2400" b="1" i="0" u="none" strike="noStrike" kern="1200" cap="none" spc="0" normalizeH="0" baseline="0" noProof="0" dirty="0">
                <a:ln>
                  <a:noFill/>
                </a:ln>
                <a:solidFill>
                  <a:srgbClr val="C00000"/>
                </a:solidFill>
                <a:effectLst/>
                <a:uLnTx/>
                <a:uFillTx/>
                <a:latin typeface="Arial" charset="0"/>
                <a:ea typeface="ＭＳ Ｐゴシック" charset="0"/>
                <a:cs typeface="ＭＳ Ｐゴシック" charset="0"/>
              </a:rPr>
              <a:t>تعش</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حتى تتم </a:t>
            </a:r>
            <a:r>
              <a:rPr kumimoji="0" lang="ar-JO" sz="2400" b="1" i="0" u="none" strike="noStrike" kern="1200" cap="none" spc="0" normalizeH="0" baseline="0" noProof="0" dirty="0">
                <a:ln>
                  <a:noFill/>
                </a:ln>
                <a:solidFill>
                  <a:srgbClr val="727DE0">
                    <a:lumMod val="50000"/>
                  </a:srgbClr>
                </a:solidFill>
                <a:effectLst/>
                <a:uLnTx/>
                <a:uFillTx/>
                <a:latin typeface="Arial" charset="0"/>
                <a:ea typeface="ＭＳ Ｐゴシック" charset="0"/>
                <a:cs typeface="ＭＳ Ｐゴシック" charset="0"/>
              </a:rPr>
              <a:t>الألف سنة</a:t>
            </a:r>
            <a:endParaRPr kumimoji="0" lang="en-US" sz="2400" b="1" i="0" u="none" strike="noStrike" kern="1200" cap="none" spc="0" normalizeH="0" baseline="0" noProof="0" dirty="0">
              <a:ln>
                <a:noFill/>
              </a:ln>
              <a:solidFill>
                <a:srgbClr val="727DE0">
                  <a:lumMod val="50000"/>
                </a:srgbClr>
              </a:solidFill>
              <a:effectLst/>
              <a:uLnTx/>
              <a:uFillTx/>
              <a:latin typeface="Arial" charset="0"/>
              <a:ea typeface="ＭＳ Ｐゴシック" charset="0"/>
              <a:cs typeface="ＭＳ Ｐゴシック" charset="0"/>
            </a:endParaRPr>
          </a:p>
        </p:txBody>
      </p:sp>
      <p:sp>
        <p:nvSpPr>
          <p:cNvPr id="481285" name="Rectangle 5"/>
          <p:cNvSpPr>
            <a:spLocks noChangeArrowheads="1"/>
          </p:cNvSpPr>
          <p:nvPr/>
        </p:nvSpPr>
        <p:spPr bwMode="auto">
          <a:xfrm>
            <a:off x="3505200" y="4648200"/>
            <a:ext cx="2362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3600" b="1" i="0" u="none" strike="noStrike" kern="1200" cap="none" spc="0" normalizeH="0" baseline="30000" noProof="0" dirty="0">
                <a:ln>
                  <a:noFill/>
                </a:ln>
                <a:solidFill>
                  <a:srgbClr val="000000"/>
                </a:solidFill>
                <a:effectLst/>
                <a:uLnTx/>
                <a:uFillTx/>
                <a:latin typeface="Arial" charset="0"/>
                <a:ea typeface="ＭＳ Ｐゴシック" charset="0"/>
                <a:cs typeface="ＭＳ Ｐゴシック" charset="0"/>
              </a:rPr>
              <a:t>6ب بل سيكونون كهنة لله و المسيح و سيملكون معه </a:t>
            </a:r>
            <a:r>
              <a:rPr kumimoji="0" lang="ar-JO" sz="3600" b="1" i="0" u="none" strike="noStrike" kern="1200" cap="none" spc="0" normalizeH="0" baseline="30000" noProof="0" dirty="0">
                <a:ln>
                  <a:noFill/>
                </a:ln>
                <a:solidFill>
                  <a:srgbClr val="002060"/>
                </a:solidFill>
                <a:effectLst/>
                <a:uLnTx/>
                <a:uFillTx/>
                <a:latin typeface="Arial" charset="0"/>
                <a:ea typeface="ＭＳ Ｐゴシック" charset="0"/>
                <a:cs typeface="ＭＳ Ｐゴシック" charset="0"/>
              </a:rPr>
              <a:t>ألف سنة</a:t>
            </a:r>
            <a:endParaRPr kumimoji="0" lang="en-US" sz="3600" b="0" i="0" u="none" strike="noStrike" kern="1200" cap="none" spc="0" normalizeH="0" baseline="0" noProof="0" dirty="0">
              <a:ln>
                <a:noFill/>
              </a:ln>
              <a:solidFill>
                <a:srgbClr val="002060"/>
              </a:solidFill>
              <a:effectLst/>
              <a:uLnTx/>
              <a:uFillTx/>
              <a:latin typeface="Comic Sans MS" charset="0"/>
              <a:ea typeface="ＭＳ Ｐゴシック" charset="0"/>
              <a:cs typeface="ＭＳ Ｐゴシック" charset="0"/>
            </a:endParaRPr>
          </a:p>
        </p:txBody>
      </p:sp>
      <p:sp>
        <p:nvSpPr>
          <p:cNvPr id="481289" name="Rectangle 9"/>
          <p:cNvSpPr>
            <a:spLocks noChangeArrowheads="1"/>
          </p:cNvSpPr>
          <p:nvPr/>
        </p:nvSpPr>
        <p:spPr bwMode="auto">
          <a:xfrm>
            <a:off x="1981200" y="1600200"/>
            <a:ext cx="6019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30000" noProof="0" dirty="0">
                <a:ln>
                  <a:noFill/>
                </a:ln>
                <a:solidFill>
                  <a:srgbClr val="000000"/>
                </a:solidFill>
                <a:effectLst/>
                <a:uLnTx/>
                <a:uFillTx/>
                <a:latin typeface="Arial" charset="0"/>
                <a:ea typeface="ＭＳ Ｐゴシック" charset="0"/>
                <a:cs typeface="ＭＳ Ｐゴシック" charset="0"/>
              </a:rPr>
              <a:t>4</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أ و رأيت عروشاً فجلسوا عليها و أعطوا حكماً و رأيت نفوس الذين قتلوا من أجل شهادة يسوع و من أجل كلمة الله و الذين لم يسجدوا للوحش و لا لصورته و لم يقبلوا السمة على جباههم و على أيديهم</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481290" name="Rectangle 10"/>
          <p:cNvSpPr>
            <a:spLocks noChangeArrowheads="1"/>
          </p:cNvSpPr>
          <p:nvPr/>
        </p:nvSpPr>
        <p:spPr bwMode="auto">
          <a:xfrm>
            <a:off x="152400" y="16002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4ب </a:t>
            </a:r>
            <a:r>
              <a:rPr kumimoji="0" lang="ar-JO" sz="2400" b="1" i="0" u="none" strike="noStrike" kern="1200" cap="none" spc="0" normalizeH="0" baseline="0" noProof="0" dirty="0">
                <a:ln>
                  <a:noFill/>
                </a:ln>
                <a:solidFill>
                  <a:srgbClr val="C00000"/>
                </a:solidFill>
                <a:effectLst/>
                <a:uLnTx/>
                <a:uFillTx/>
                <a:latin typeface="Arial" charset="0"/>
                <a:ea typeface="ＭＳ Ｐゴシック" charset="0"/>
                <a:cs typeface="ＭＳ Ｐゴシック" charset="0"/>
              </a:rPr>
              <a:t>فعاشوا</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a:t>
            </a:r>
          </a:p>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و ملكوا </a:t>
            </a:r>
          </a:p>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مع المسيح </a:t>
            </a:r>
          </a:p>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ألف سنة</a:t>
            </a:r>
            <a:endParaRPr kumimoji="0" lang="en-US" sz="2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endParaRPr>
          </a:p>
        </p:txBody>
      </p:sp>
      <p:pic>
        <p:nvPicPr>
          <p:cNvPr id="481291" name="Picture 11" descr="ar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492500"/>
            <a:ext cx="9842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292" name="Picture 12" descr="ar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600" y="3492500"/>
            <a:ext cx="9842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5387" name="AutoShape 14"/>
          <p:cNvSpPr>
            <a:spLocks noChangeArrowheads="1"/>
          </p:cNvSpPr>
          <p:nvPr/>
        </p:nvSpPr>
        <p:spPr bwMode="auto">
          <a:xfrm>
            <a:off x="1371600" y="3800475"/>
            <a:ext cx="6172200" cy="466725"/>
          </a:xfrm>
          <a:prstGeom prst="rightArrow">
            <a:avLst>
              <a:gd name="adj1" fmla="val 100000"/>
              <a:gd name="adj2" fmla="val 40592"/>
            </a:avLst>
          </a:prstGeom>
          <a:solidFill>
            <a:schemeClr val="hlink"/>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Comic Sans MS" charset="0"/>
                <a:ea typeface="ＭＳ Ｐゴシック" charset="0"/>
                <a:cs typeface="ＭＳ Ｐゴシック" charset="0"/>
              </a:rPr>
              <a:t>1000 سنة</a:t>
            </a:r>
            <a:endParaRPr kumimoji="0" lang="en-US" sz="2400" b="0" i="0" u="none" strike="noStrike" kern="1200" cap="none" spc="0" normalizeH="0" baseline="0" noProof="0" dirty="0">
              <a:ln>
                <a:noFill/>
              </a:ln>
              <a:solidFill>
                <a:srgbClr val="FFFFFF"/>
              </a:solidFill>
              <a:effectLst/>
              <a:uLnTx/>
              <a:uFillTx/>
              <a:latin typeface="Comic Sans MS" charset="0"/>
              <a:ea typeface="ＭＳ Ｐゴシック" charset="0"/>
              <a:cs typeface="ＭＳ Ｐゴシック" charset="0"/>
            </a:endParaRPr>
          </a:p>
        </p:txBody>
      </p:sp>
      <p:sp>
        <p:nvSpPr>
          <p:cNvPr id="13"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242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2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2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p:bldP spid="481284" grpId="0"/>
      <p:bldP spid="481285" grpId="0"/>
      <p:bldP spid="481289" grpId="0"/>
      <p:bldP spid="48129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1" descr="NatGeo Photo of the Day 2010 - autumn-landscape-colorful-leaves_25289_990x742.jpg"/>
          <p:cNvPicPr>
            <a:picLocks noGrp="1" noChangeAspect="1"/>
          </p:cNvPicPr>
          <p:nvPr isPhoto="1"/>
        </p:nvPicPr>
        <p:blipFill>
          <a:blip r:embed="rId2" cstate="print"/>
          <a:srcRect/>
          <a:stretch>
            <a:fillRect/>
          </a:stretch>
        </p:blipFill>
        <p:spPr bwMode="auto">
          <a:xfrm>
            <a:off x="-14288" y="0"/>
            <a:ext cx="9158288" cy="6872288"/>
          </a:xfrm>
          <a:prstGeom prst="rect">
            <a:avLst/>
          </a:prstGeom>
          <a:noFill/>
          <a:ln w="9525">
            <a:noFill/>
            <a:miter lim="800000"/>
            <a:headEnd/>
            <a:tailEnd/>
          </a:ln>
        </p:spPr>
      </p:pic>
      <p:sp>
        <p:nvSpPr>
          <p:cNvPr id="2" name="Title 1"/>
          <p:cNvSpPr>
            <a:spLocks noGrp="1"/>
          </p:cNvSpPr>
          <p:nvPr>
            <p:ph type="title" idx="4294967295"/>
          </p:nvPr>
        </p:nvSpPr>
        <p:spPr>
          <a:xfrm>
            <a:off x="181419" y="0"/>
            <a:ext cx="7982417" cy="1068256"/>
          </a:xfrm>
          <a:extLst>
            <a:ext uri="{909E8E84-426E-40dd-AFC4-6F175D3DCCD1}"/>
            <a:ext uri="{91240B29-F687-4f45-9708-019B960494DF}"/>
            <a:ext uri="{FAA26D3D-D897-4be2-8F04-BA451C77F1D7}"/>
          </a:extLst>
        </p:spPr>
        <p:txBody>
          <a:bodyPr/>
          <a:lstStyle/>
          <a:p>
            <a:pPr algn="ctr">
              <a:defRPr/>
            </a:pPr>
            <a:r>
              <a:rPr lang="ar-JO" dirty="0">
                <a:solidFill>
                  <a:srgbClr val="FFFFFF"/>
                </a:solidFill>
                <a:effectLst>
                  <a:glow rad="241300">
                    <a:schemeClr val="tx1">
                      <a:alpha val="75000"/>
                    </a:schemeClr>
                  </a:glow>
                </a:effectLst>
                <a:ea typeface="ＭＳ Ｐゴシック" pitchFamily="-111" charset="-128"/>
              </a:rPr>
              <a:t>أهداف الحكم الألفي</a:t>
            </a:r>
            <a:endParaRPr lang="en-US" dirty="0">
              <a:solidFill>
                <a:srgbClr val="FFFFFF"/>
              </a:solidFill>
              <a:effectLst>
                <a:glow rad="241300">
                  <a:schemeClr val="tx1">
                    <a:alpha val="75000"/>
                  </a:schemeClr>
                </a:glow>
              </a:effectLst>
              <a:ea typeface="ＭＳ Ｐゴシック" pitchFamily="-111" charset="-128"/>
            </a:endParaRPr>
          </a:p>
        </p:txBody>
      </p:sp>
      <p:sp>
        <p:nvSpPr>
          <p:cNvPr id="5" name="Title 1"/>
          <p:cNvSpPr txBox="1">
            <a:spLocks/>
          </p:cNvSpPr>
          <p:nvPr/>
        </p:nvSpPr>
        <p:spPr bwMode="auto">
          <a:xfrm>
            <a:off x="201576" y="1572150"/>
            <a:ext cx="8942424" cy="5285850"/>
          </a:xfrm>
          <a:prstGeom prst="rect">
            <a:avLst/>
          </a:prstGeom>
          <a:noFill/>
          <a:ln>
            <a:noFill/>
          </a:ln>
          <a:extLst>
            <a:ext uri="{909E8E84-426E-40dd-AFC4-6F175D3DCCD1}"/>
            <a:ext uri="{91240B29-F687-4f45-9708-019B960494DF}"/>
            <a:ext uri="{FAA26D3D-D897-4be2-8F04-BA451C77F1D7}"/>
          </a:extLst>
        </p:spPr>
        <p:txBody>
          <a:bodyPr lIns="92075" tIns="46038" rIns="92075" bIns="46038"/>
          <a:lst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a:lstStyle>
          <a:p>
            <a:pPr marL="742950" marR="0" lvl="0" indent="-742950" algn="r" defTabSz="914400" rtl="0" eaLnBrk="0" fontAlgn="base" latinLnBrk="0" hangingPunct="0">
              <a:lnSpc>
                <a:spcPct val="90000"/>
              </a:lnSpc>
              <a:spcBef>
                <a:spcPct val="2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rPr>
              <a:t>1. إدانة الملائكة (1 كو 6 : 3 )</a:t>
            </a:r>
          </a:p>
          <a:p>
            <a:pPr marL="742950" marR="0" lvl="0" indent="-742950" algn="r" defTabSz="914400" rtl="0" eaLnBrk="0" fontAlgn="base" latinLnBrk="0" hangingPunct="0">
              <a:lnSpc>
                <a:spcPct val="90000"/>
              </a:lnSpc>
              <a:spcBef>
                <a:spcPct val="2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rPr>
              <a:t>2. حكم الأرض (1كو 6 : 2)</a:t>
            </a:r>
            <a:endParaRPr kumimoji="0" lang="en-US"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endParaRPr>
          </a:p>
          <a:p>
            <a:pPr marL="742950" marR="0" lvl="0" indent="-742950" algn="r" defTabSz="914400" rtl="0" eaLnBrk="0" fontAlgn="base" latinLnBrk="0" hangingPunct="0">
              <a:lnSpc>
                <a:spcPct val="90000"/>
              </a:lnSpc>
              <a:spcBef>
                <a:spcPct val="2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rPr>
              <a:t>3. استرداد العالم إلى حقبة ما قبل الطوفان ( حياة </a:t>
            </a:r>
          </a:p>
          <a:p>
            <a:pPr marL="742950" marR="0" lvl="0" indent="-742950" algn="r" defTabSz="914400" rtl="0" eaLnBrk="0" fontAlgn="base" latinLnBrk="0" hangingPunct="0">
              <a:lnSpc>
                <a:spcPct val="90000"/>
              </a:lnSpc>
              <a:spcBef>
                <a:spcPct val="2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rPr>
              <a:t>    طويلة حسب أش 65 : 20)</a:t>
            </a:r>
            <a:endParaRPr kumimoji="0" lang="en-US"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endParaRPr>
          </a:p>
          <a:p>
            <a:pPr marL="742950" marR="0" lvl="0" indent="-742950" algn="r" defTabSz="914400" rtl="0" eaLnBrk="0" fontAlgn="base" latinLnBrk="0" hangingPunct="0">
              <a:lnSpc>
                <a:spcPct val="90000"/>
              </a:lnSpc>
              <a:spcBef>
                <a:spcPct val="2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rPr>
              <a:t>4. إظهار فساد القلب البشري</a:t>
            </a:r>
            <a:endParaRPr kumimoji="0" lang="en-US"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endParaRPr>
          </a:p>
          <a:p>
            <a:pPr marL="742950" marR="0" lvl="0" indent="-742950" algn="r" defTabSz="914400" rtl="0" eaLnBrk="0" fontAlgn="base" latinLnBrk="0" hangingPunct="0">
              <a:lnSpc>
                <a:spcPct val="90000"/>
              </a:lnSpc>
              <a:spcBef>
                <a:spcPct val="2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rPr>
              <a:t>5. تتميم العهد الإبراهيمي</a:t>
            </a:r>
            <a:endParaRPr kumimoji="0" lang="en-US" sz="4000" b="1" i="0" u="none" strike="noStrike" kern="1200" cap="none" spc="0" normalizeH="0" baseline="0" noProof="0" dirty="0">
              <a:ln>
                <a:noFill/>
              </a:ln>
              <a:solidFill>
                <a:srgbClr val="FFFFFF"/>
              </a:solidFill>
              <a:effectLst>
                <a:glow rad="241300">
                  <a:srgbClr val="000000">
                    <a:alpha val="75000"/>
                  </a:srgbClr>
                </a:glow>
              </a:effectLst>
              <a:uLnTx/>
              <a:uFillTx/>
              <a:latin typeface="Arial"/>
              <a:ea typeface="ＭＳ Ｐゴシック" pitchFamily="-111" charset="-128"/>
              <a:cs typeface="Arial"/>
            </a:endParaRPr>
          </a:p>
        </p:txBody>
      </p:sp>
      <p:sp>
        <p:nvSpPr>
          <p:cNvPr id="284677" name="Text Box 37"/>
          <p:cNvSpPr txBox="1">
            <a:spLocks noChangeArrowheads="1"/>
          </p:cNvSpPr>
          <p:nvPr/>
        </p:nvSpPr>
        <p:spPr bwMode="auto">
          <a:xfrm>
            <a:off x="9150350" y="0"/>
            <a:ext cx="1600200" cy="463550"/>
          </a:xfrm>
          <a:prstGeom prst="rect">
            <a:avLst/>
          </a:prstGeom>
          <a:solidFill>
            <a:schemeClr val="tx1"/>
          </a:solidFill>
          <a:ln w="9525">
            <a:noFill/>
            <a:miter lim="800000"/>
            <a:headEnd/>
            <a:tailEnd/>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ن ت س 424</a:t>
            </a:r>
            <a:endParaRPr kumimoji="0" lang="en-US"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986619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العهد الإبراهيمي</a:t>
            </a:r>
            <a:endPar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عهد الأرض</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العهد الداوودي</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العهد الجديد</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العهد الموسوي</a:t>
            </a:r>
            <a:endPar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إر 31 : 31 – 34 يعد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الغفران</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لا داعي للكرازة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أف 2 : 19 – 22, 2 كو 6 : 16)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لو 22 : 20, 2 كو 3 : 6 )</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الألفية        </a:t>
            </a: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الملكوت   </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المسيانية    </a:t>
            </a: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ar-JO"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الأبدي     </a:t>
            </a:r>
            <a:endPar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4" name="Rectangle 46"/>
          <p:cNvSpPr>
            <a:spLocks noChangeArrowheads="1"/>
          </p:cNvSpPr>
          <p:nvPr/>
        </p:nvSpPr>
        <p:spPr bwMode="auto">
          <a:xfrm>
            <a:off x="7659688" y="2411413"/>
            <a:ext cx="9112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(أش 2 :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(رؤ 21 – 22)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t>
            </a: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أش 11</a:t>
            </a: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(رؤ 5 : 10,   20 : 4-6)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الأرض</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النسل</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البركة</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تك 12 : 1 - 3</a:t>
            </a:r>
            <a:endPar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(1كو 15 : 24)</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إسرائيل</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الكنيسة</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(التركيز على الأمة)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الطبعة السادسة</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15 حزيران 2012</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(زك 8)</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(رؤ 21 : 5)</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غل 3 : 23 – 25 )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(رو 7: 1-6, 1كو 9: 19-21, عب 8: 13)</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9ج</a:t>
            </a:r>
            <a:endPar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Impact"/>
                <a:ea typeface="ＭＳ Ｐゴシック" pitchFamily="24" charset="-128"/>
                <a:cs typeface="Impact"/>
              </a:rPr>
              <a:t>خط سير الملكوت و العهود</a:t>
            </a:r>
            <a:endParaRPr lang="en-US" sz="5400" b="1" dirty="0">
              <a:effectLst>
                <a:glow rad="215900">
                  <a:schemeClr val="bg1">
                    <a:lumMod val="50000"/>
                    <a:alpha val="75000"/>
                  </a:schemeClr>
                </a:glow>
              </a:effectLst>
              <a:latin typeface="Impact"/>
              <a:ea typeface="ＭＳ Ｐゴシック" pitchFamily="24" charset="-128"/>
              <a:cs typeface="Impact"/>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 و 379</a:t>
            </a:r>
            <a:endPar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endParaRPr>
          </a:p>
        </p:txBody>
      </p:sp>
      <p:graphicFrame>
        <p:nvGraphicFramePr>
          <p:cNvPr id="108" name="Object 2">
            <a:extLst>
              <a:ext uri="{FF2B5EF4-FFF2-40B4-BE49-F238E27FC236}">
                <a16:creationId xmlns:a16="http://schemas.microsoft.com/office/drawing/2014/main" id="{DFFAABA4-04EF-7B47-A408-2C0E2E1F8679}"/>
              </a:ext>
            </a:extLst>
          </p:cNvPr>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02760" imgH="2093400" progId="">
                  <p:embed/>
                </p:oleObj>
              </mc:Choice>
              <mc:Fallback>
                <p:oleObj name="Microsoft ClipArt Gallery" r:id="rId3" imgW="2102760" imgH="2093400" progId="">
                  <p:embed/>
                  <p:pic>
                    <p:nvPicPr>
                      <p:cNvPr id="108" name="Object 2">
                        <a:extLst>
                          <a:ext uri="{FF2B5EF4-FFF2-40B4-BE49-F238E27FC236}">
                            <a16:creationId xmlns:a16="http://schemas.microsoft.com/office/drawing/2014/main" id="{DFFAABA4-04EF-7B47-A408-2C0E2E1F867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745471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25" name="Picture 8"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426"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charset="0"/>
                <a:ea typeface="ＭＳ Ｐゴシック" charset="0"/>
              </a:rPr>
              <a:t>هل ١٠٠٠ سنة تعني ١٠٠٠ سنة؟</a:t>
            </a:r>
            <a:endParaRPr lang="en-US" sz="4000" b="1" dirty="0">
              <a:latin typeface="Arial" charset="0"/>
              <a:ea typeface="ＭＳ Ｐゴシック" charset="0"/>
            </a:endParaRPr>
          </a:p>
        </p:txBody>
      </p:sp>
      <p:grpSp>
        <p:nvGrpSpPr>
          <p:cNvPr id="1127427" name="Group 9"/>
          <p:cNvGrpSpPr>
            <a:grpSpLocks/>
          </p:cNvGrpSpPr>
          <p:nvPr/>
        </p:nvGrpSpPr>
        <p:grpSpPr bwMode="auto">
          <a:xfrm>
            <a:off x="381000" y="1066800"/>
            <a:ext cx="3124200" cy="3962400"/>
            <a:chOff x="240" y="1056"/>
            <a:chExt cx="1968" cy="2496"/>
          </a:xfrm>
        </p:grpSpPr>
        <p:sp>
          <p:nvSpPr>
            <p:cNvPr id="1127431" name="Rectangle 4"/>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يوجد استخدام تصويري ثابت للأرقام في مكان آخر في رؤيا (ص ٩٩٥).</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1127432" name="WordArt 6"/>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3335" name="Rectangle 7"/>
          <p:cNvSpPr>
            <a:spLocks noChangeArrowheads="1"/>
          </p:cNvSpPr>
          <p:nvPr/>
        </p:nvSpPr>
        <p:spPr bwMode="auto">
          <a:xfrm>
            <a:off x="3435628" y="2057400"/>
            <a:ext cx="5257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كل هذه أرقام حرفية:</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٧ كنائس (رؤيا ٢-٣)</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١٤٤٠٠٠ يهودي (٧: ١)</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٢٠٠ مليون جندي (٩: ١٦)</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٤٢ شهرًا (١١: ٢)</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١٢٦٠ يومًا (١١: ٣)</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٧</a:t>
            </a:r>
            <a:r>
              <a:rPr kumimoji="0" lang="ar-EG" sz="3200" b="1" i="0" u="sng"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٥ رطلاً من أحجار البَرَد(١٦: ٢١)</a:t>
            </a:r>
            <a:endParaRPr kumimoji="0" lang="en-US" sz="3200" b="1" i="0" u="sng"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483336" name="WordArt 8"/>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483339" name="Rectangle 11"/>
          <p:cNvSpPr>
            <a:spLocks noChangeArrowheads="1"/>
          </p:cNvSpPr>
          <p:nvPr/>
        </p:nvSpPr>
        <p:spPr bwMode="auto">
          <a:xfrm rot="-783471">
            <a:off x="1690638" y="2820514"/>
            <a:ext cx="5281612" cy="4314825"/>
          </a:xfrm>
          <a:prstGeom prst="rect">
            <a:avLst/>
          </a:prstGeom>
          <a:solidFill>
            <a:srgbClr val="000066"/>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ru-RU" altLang="ja-JP"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a:t>
            </a:r>
            <a:r>
              <a:rPr kumimoji="0" lang="ar-EG" altLang="ja-JP"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الرسل الإثني عشر والاسباط الإثني عشر لإسرائيل هم حرفياً إثنا عشر (٢١: ١٢-١٤). الكنائس السبع موجودة في سبع مدن بالمعنى الحرفي للكلمة. ومع ذلك ، فإن تأكيد رقم واحد في رؤيا كرمز مستحيل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l"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Robert L. Thomas, </a:t>
            </a:r>
            <a:r>
              <a:rPr kumimoji="0" lang="ar-EG" sz="2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رؤيا 8–22, </a:t>
            </a:r>
            <a:br>
              <a:rPr kumimoji="0" lang="ar-EG" sz="2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An Exegetical Commentary </a:t>
            </a:r>
            <a:b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b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(Chicago: Moody, 1995), 408-9</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10"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58352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33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3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33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33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33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33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33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333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3339"/>
                                        </p:tgtEl>
                                        <p:attrNameLst>
                                          <p:attrName>style.visibility</p:attrName>
                                        </p:attrNameLst>
                                      </p:cBhvr>
                                      <p:to>
                                        <p:strVal val="visible"/>
                                      </p:to>
                                    </p:set>
                                    <p:animEffect transition="in" filter="dissolve">
                                      <p:cBhvr>
                                        <p:cTn id="39" dur="500"/>
                                        <p:tgtEl>
                                          <p:spTgt spid="48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5" grpId="0" build="p"/>
      <p:bldP spid="483336" grpId="0" animBg="1"/>
      <p:bldP spid="48333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449"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450"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28451" name="Group 3"/>
          <p:cNvGrpSpPr>
            <a:grpSpLocks/>
          </p:cNvGrpSpPr>
          <p:nvPr/>
        </p:nvGrpSpPr>
        <p:grpSpPr bwMode="auto">
          <a:xfrm>
            <a:off x="381000" y="1066800"/>
            <a:ext cx="3124200" cy="3962400"/>
            <a:chOff x="240" y="1056"/>
            <a:chExt cx="1968" cy="2496"/>
          </a:xfrm>
        </p:grpSpPr>
        <p:sp>
          <p:nvSpPr>
            <p:cNvPr id="1128454" name="Rectangle 4"/>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يحتوي السياق على أشكال مثل سلسلة ، هاوية ، تنين ، ثعبان ، مغلق ، مختوم ، ووحش.</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28455" name="WordArt 5"/>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4358" name="Rectangle 6"/>
          <p:cNvSpPr>
            <a:spLocks noChangeArrowheads="1"/>
          </p:cNvSpPr>
          <p:nvPr/>
        </p:nvSpPr>
        <p:spPr bwMode="auto">
          <a:xfrm>
            <a:off x="3886200" y="2057400"/>
            <a:ext cx="4724400" cy="436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الهاوية هي مكان حقيقي (لوقا ٨: ١) حيث يتم تقييد الأرواح الشريرة (٢ بطرس ٢: ٤) ولكن يمكن فتحها (رؤيا ٩: ١-٢) ، فلماذا لا يتم تقييدهم هناك؟</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كما أن التسميات الموجودة على اليسار هي ألقاب حرفية للشيطان وضد المسيح.</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4359" name="WordArt 7"/>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3708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43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43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build="p"/>
      <p:bldP spid="48435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473"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9474"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29475" name="Group 3"/>
          <p:cNvGrpSpPr>
            <a:grpSpLocks/>
          </p:cNvGrpSpPr>
          <p:nvPr/>
        </p:nvGrpSpPr>
        <p:grpSpPr bwMode="auto">
          <a:xfrm>
            <a:off x="381000" y="1066800"/>
            <a:ext cx="3124200" cy="3962400"/>
            <a:chOff x="240" y="1056"/>
            <a:chExt cx="1968" cy="2496"/>
          </a:xfrm>
        </p:grpSpPr>
        <p:sp>
          <p:nvSpPr>
            <p:cNvPr id="1129478" name="Rectangle 4"/>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الكتاب بأكمله له نغمة رمزية في الغالب كما هو الحال في مضاعفات ألف في الكتاب (٥: ١١ ؛ ٧: ٤-٩ ؛ ٩: ١٦ ؛ ١٤: ١ ؛ ٢١: ١٦ ؛ ص 973).</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29479" name="WordArt 5"/>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5382" name="Rectangle 6"/>
          <p:cNvSpPr>
            <a:spLocks noChangeArrowheads="1"/>
          </p:cNvSpPr>
          <p:nvPr/>
        </p:nvSpPr>
        <p:spPr bwMode="auto">
          <a:xfrm>
            <a:off x="3886200" y="2057400"/>
            <a:ext cx="4724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0" fontAlgn="base" latinLnBrk="0" hangingPunct="0">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 مثال يتم الاستشهاد به حرفيًا: "</a:t>
            </a: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رَبَوَاتِ رَبَوَاتٍ وَأُلُوفَ أُلُوفٍ</a:t>
            </a:r>
          </a:p>
          <a:p>
            <a:pPr marL="0" marR="0" lvl="0" indent="0" algn="r" defTabSz="914400" rtl="1" eaLnBrk="0" fontAlgn="base" latinLnBrk="0" hangingPunct="0">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(٥: ١١) ، ١٤٤٠٠٠ (٧: ٤-٩ ؛ ١٤: ١) ، ٢٠٠ مليون جندي (٩: ١٦) ، و ١٢٠٠٠ غلوه من قياس اورشليم(٢١: ١٦). </a:t>
            </a:r>
          </a:p>
          <a:p>
            <a:pPr marL="0" marR="0" lvl="0" indent="0" algn="r" defTabSz="914400" rtl="1" eaLnBrk="0" fontAlgn="base" latinLnBrk="0" hangingPunct="0">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شيء مجازي! لا يعني تقريب الأرقام أنها رمزية.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5383" name="WordArt 7"/>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Tree>
    <p:extLst>
      <p:ext uri="{BB962C8B-B14F-4D97-AF65-F5344CB8AC3E}">
        <p14:creationId xmlns:p14="http://schemas.microsoft.com/office/powerpoint/2010/main" val="1432093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5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53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538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53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2" grpId="0" build="p"/>
      <p:bldP spid="48538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497"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0498" name="Rectangle 1026"/>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30499" name="Group 1027"/>
          <p:cNvGrpSpPr>
            <a:grpSpLocks/>
          </p:cNvGrpSpPr>
          <p:nvPr/>
        </p:nvGrpSpPr>
        <p:grpSpPr bwMode="auto">
          <a:xfrm>
            <a:off x="381000" y="1066800"/>
            <a:ext cx="3124200" cy="3962400"/>
            <a:chOff x="240" y="1056"/>
            <a:chExt cx="1968" cy="2496"/>
          </a:xfrm>
        </p:grpSpPr>
        <p:sp>
          <p:nvSpPr>
            <p:cNvPr id="1130502" name="Rectangle 1028"/>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يحتوي </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القديم</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على استخدام تصويري لـ "١٠٠٠" </a:t>
              </a:r>
              <a:b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(ص 995).</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30503" name="WordArt 1029"/>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8454" name="Rectangle 1030"/>
          <p:cNvSpPr>
            <a:spLocks noChangeArrowheads="1"/>
          </p:cNvSpPr>
          <p:nvPr/>
        </p:nvSpPr>
        <p:spPr bwMode="auto">
          <a:xfrm>
            <a:off x="3886200" y="2057400"/>
            <a:ext cx="3962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لأن ألف سنة في عينيك مثل يوم أمس</a:t>
            </a:r>
            <a:r>
              <a:rPr kumimoji="0" lang="ar-EG"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(مز ٩٠: ٤) له استخدام رمزي لكلمة "يوم" ولكنه لا معنى له ما لم يتم فهم كلمة "ألف" حرفياً.</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8455" name="WordArt 1031"/>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83830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84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4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4" grpId="0" build="p"/>
      <p:bldP spid="4884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1521"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1522"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31523" name="Group 8"/>
          <p:cNvGrpSpPr>
            <a:grpSpLocks/>
          </p:cNvGrpSpPr>
          <p:nvPr/>
        </p:nvGrpSpPr>
        <p:grpSpPr bwMode="auto">
          <a:xfrm>
            <a:off x="381000" y="1066800"/>
            <a:ext cx="3276600" cy="5181600"/>
            <a:chOff x="240" y="672"/>
            <a:chExt cx="2064" cy="3264"/>
          </a:xfrm>
        </p:grpSpPr>
        <p:sp>
          <p:nvSpPr>
            <p:cNvPr id="1131526" name="Rectangle 4"/>
            <p:cNvSpPr>
              <a:spLocks noChangeArrowheads="1"/>
            </p:cNvSpPr>
            <p:nvPr/>
          </p:nvSpPr>
          <p:spPr bwMode="auto">
            <a:xfrm>
              <a:off x="336" y="1296"/>
              <a:ext cx="1968" cy="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استخدم اليهود والمسيحيون الأوائل "١٠٠٠" سنة كرقم للبركات الأبدية للمفتدين (ص 1018-101).</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31527" name="WordArt 5"/>
            <p:cNvSpPr>
              <a:spLocks noChangeArrowheads="1" noChangeShapeType="1" noTextEdit="1"/>
            </p:cNvSpPr>
            <p:nvPr/>
          </p:nvSpPr>
          <p:spPr bwMode="auto">
            <a:xfrm>
              <a:off x="240" y="672"/>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6406" name="Rectangle 6"/>
          <p:cNvSpPr>
            <a:spLocks noChangeArrowheads="1"/>
          </p:cNvSpPr>
          <p:nvPr/>
        </p:nvSpPr>
        <p:spPr bwMode="auto">
          <a:xfrm>
            <a:off x="3886200" y="2057400"/>
            <a:ext cx="4724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في الواقع ، افترضت فكرة الحاخامات والمسيحيين الأوائل التي دامت ٦٠٠٠ عام أن ١٠٠٠ عام هو "السبت". </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كان القديس أوغسطينوس الألفي هو الذي علم أن اليوم "الثامن" يدل على الأبدية (عظات في المواسم الليتورجية 259.2 ؛ مدينة الله 20.7)</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6407" name="WordArt 7"/>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03047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64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64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64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6" grpId="0" build="p"/>
      <p:bldP spid="48640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2545"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6"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32547" name="Group 3"/>
          <p:cNvGrpSpPr>
            <a:grpSpLocks/>
          </p:cNvGrpSpPr>
          <p:nvPr/>
        </p:nvGrpSpPr>
        <p:grpSpPr bwMode="auto">
          <a:xfrm>
            <a:off x="381000" y="1073150"/>
            <a:ext cx="3124200" cy="4724400"/>
            <a:chOff x="240" y="1056"/>
            <a:chExt cx="1968" cy="2976"/>
          </a:xfrm>
        </p:grpSpPr>
        <p:sp>
          <p:nvSpPr>
            <p:cNvPr id="1132550" name="Rectangle 4"/>
            <p:cNvSpPr>
              <a:spLocks noChangeArrowheads="1"/>
            </p:cNvSpPr>
            <p:nvPr/>
          </p:nvSpPr>
          <p:spPr bwMode="auto">
            <a:xfrm>
              <a:off x="336" y="1680"/>
              <a:ext cx="1872" cy="2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الأولى "عاشوا" هي "قيامة روحية" (٢٠: ٤) أما الثانية فهي قيامة جسدية (٢٠: ٥).</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32551" name="WordArt 5"/>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7430" name="Rectangle 6"/>
          <p:cNvSpPr>
            <a:spLocks noChangeArrowheads="1"/>
          </p:cNvSpPr>
          <p:nvPr/>
        </p:nvSpPr>
        <p:spPr bwMode="auto">
          <a:xfrm>
            <a:off x="3886200" y="2063750"/>
            <a:ext cx="4724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لماذا ترى نفس الفعل بشكل مختلف في نفس النص؟</a:t>
            </a:r>
          </a:p>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"فعاشوا" لا تدل أبدًا على "القيامة الروحية" في الكتاب المقدس.</a:t>
            </a:r>
          </a:p>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"القيامة" دائما يدل على الجسد المادي.</a:t>
            </a:r>
          </a:p>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المؤمنون أحياء روحياً الآن ، فلا داعي لذلك!</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7431" name="WordArt 7"/>
          <p:cNvSpPr>
            <a:spLocks noChangeArrowheads="1" noChangeShapeType="1" noTextEdit="1"/>
          </p:cNvSpPr>
          <p:nvPr/>
        </p:nvSpPr>
        <p:spPr bwMode="auto">
          <a:xfrm>
            <a:off x="3810000" y="69215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45837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74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74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74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74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74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0" grpId="0" build="p"/>
      <p:bldP spid="48743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3569"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3338"/>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3570" name="Rectangle 1026"/>
          <p:cNvSpPr>
            <a:spLocks noGrp="1" noChangeArrowheads="1"/>
          </p:cNvSpPr>
          <p:nvPr>
            <p:ph type="title"/>
          </p:nvPr>
        </p:nvSpPr>
        <p:spPr>
          <a:xfrm>
            <a:off x="0" y="0"/>
            <a:ext cx="9144000" cy="1219200"/>
          </a:xfrm>
          <a:solidFill>
            <a:schemeClr val="tx1"/>
          </a:solidFill>
        </p:spPr>
        <p:txBody>
          <a:bodyPr/>
          <a:lstStyle/>
          <a:p>
            <a:pPr rtl="1" eaLnBrk="1" hangingPunct="1"/>
            <a:r>
              <a:rPr lang="ar-EG" sz="4000" dirty="0">
                <a:latin typeface="Arial" charset="0"/>
                <a:ea typeface="ＭＳ Ｐゴシック" charset="0"/>
              </a:rPr>
              <a:t>هل ١٠٠٠ سنة تعني ١٠٠٠ سنة؟</a:t>
            </a:r>
            <a:endParaRPr lang="en-US" sz="4000" dirty="0">
              <a:latin typeface="Arial" charset="0"/>
              <a:ea typeface="ＭＳ Ｐゴシック" charset="0"/>
            </a:endParaRPr>
          </a:p>
        </p:txBody>
      </p:sp>
      <p:grpSp>
        <p:nvGrpSpPr>
          <p:cNvPr id="1133571" name="Group 1027"/>
          <p:cNvGrpSpPr>
            <a:grpSpLocks/>
          </p:cNvGrpSpPr>
          <p:nvPr/>
        </p:nvGrpSpPr>
        <p:grpSpPr bwMode="auto">
          <a:xfrm>
            <a:off x="381000" y="1046163"/>
            <a:ext cx="3124200" cy="5262562"/>
            <a:chOff x="240" y="1056"/>
            <a:chExt cx="1968" cy="2496"/>
          </a:xfrm>
        </p:grpSpPr>
        <p:sp>
          <p:nvSpPr>
            <p:cNvPr id="1133574" name="Rectangle 1028"/>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الرقم "١٠٠٠" يشير إلى "ملء الزمان" وبالتالي يرمز إلى حقبة غير محددة كما في مزمور ٥٠:١٠  و ٢ بطرس ٣: ٨.</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33575" name="WordArt 1029"/>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507910" name="Rectangle 1030"/>
          <p:cNvSpPr>
            <a:spLocks noChangeArrowheads="1"/>
          </p:cNvSpPr>
          <p:nvPr/>
        </p:nvSpPr>
        <p:spPr bwMode="auto">
          <a:xfrm>
            <a:off x="3635375" y="1920875"/>
            <a:ext cx="5257800"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مزمور ٥٠: ١٠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10</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لأَنَّ لِي حَيَوَانَ الْوَعْرِ وَالْبَهَائِمَ عَلَى الْجِبَالِ الأُلُوفِ.</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علاقة له بالوقت!</a:t>
            </a:r>
          </a:p>
          <a:p>
            <a:pPr marL="0" marR="0" lvl="0" indent="0" algn="l" defTabSz="914400" rtl="0" eaLnBrk="1" fontAlgn="base" latinLnBrk="0" hangingPunct="1">
              <a:lnSpc>
                <a:spcPct val="90000"/>
              </a:lnSpc>
              <a:spcBef>
                <a:spcPct val="20000"/>
              </a:spcBef>
              <a:spcAft>
                <a:spcPct val="0"/>
              </a:spcAft>
              <a:buClr>
                <a:srgbClr val="000000"/>
              </a:buClr>
              <a:buSzPct val="80000"/>
              <a:buFont typeface="Wingdings" charset="0"/>
              <a:buNone/>
              <a:tabLst/>
              <a:defRPr/>
            </a:pPr>
            <a:endPar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٢ بطرس ٣: ٨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أَنَّ يَوْمًا وَاحِدًا عِنْدَ الرَّبِّ كَأَلْفِ سَنَةٍ، وَأَلْفَ سَنَةٍ كَيَوْمٍ وَاحِدٍ. )</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يبدو ان بيلي يقرأه على أنه ألف سنة بالمعنى الحرفي!</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7911" name="WordArt 1031"/>
          <p:cNvSpPr>
            <a:spLocks noChangeArrowheads="1" noChangeShapeType="1" noTextEdit="1"/>
          </p:cNvSpPr>
          <p:nvPr/>
        </p:nvSpPr>
        <p:spPr bwMode="auto">
          <a:xfrm>
            <a:off x="3810000" y="69215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5143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079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9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9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79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10" grpId="0" build="p"/>
      <p:bldP spid="5079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3874"/>
            </a:gs>
            <a:gs pos="100000">
              <a:srgbClr val="6F79FB"/>
            </a:gs>
          </a:gsLst>
          <a:lin ang="18900000" scaled="1"/>
        </a:gradFill>
        <a:effectLst/>
      </p:bgPr>
    </p:bg>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2702308" y="1756720"/>
            <a:ext cx="5631968" cy="586957"/>
          </a:xfrm>
          <a:prstGeom prst="rect">
            <a:avLst/>
          </a:prstGeom>
          <a:solidFill>
            <a:srgbClr val="660066"/>
          </a:solidFill>
          <a:ln w="9525">
            <a:solidFill>
              <a:srgbClr val="FF0000"/>
            </a:solidFill>
            <a:miter lim="800000"/>
            <a:headEnd/>
            <a:tailEnd type="none" w="lg" len="lg"/>
          </a:ln>
          <a:effectLst>
            <a:outerShdw blurRad="63500" dist="107763" dir="13500000" algn="ctr" rotWithShape="0">
              <a:schemeClr val="tx2">
                <a:alpha val="50000"/>
              </a:schemeClr>
            </a:outerShdw>
          </a:effectLst>
        </p:spPr>
        <p:txBody>
          <a:bodyPr wrap="none" lIns="90000" tIns="46800" rIns="90000" bIns="4680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a:ln>
                  <a:noFill/>
                </a:ln>
                <a:solidFill>
                  <a:srgbClr val="DAE9FC"/>
                </a:solidFill>
                <a:effectLst/>
                <a:uLnTx/>
                <a:uFillTx/>
                <a:latin typeface="Arial"/>
                <a:ea typeface="ＭＳ Ｐゴシック" charset="-128"/>
                <a:cs typeface="Arial"/>
              </a:rPr>
              <a:t>اتبع التفسير الطبيعي إلا إذا كان عكس ذلك</a:t>
            </a:r>
            <a:endParaRPr kumimoji="0" lang="en-US" sz="3200" b="0" i="0" u="none" strike="noStrike" kern="1200" cap="none" spc="0" normalizeH="0" baseline="0" noProof="0">
              <a:ln>
                <a:noFill/>
              </a:ln>
              <a:solidFill>
                <a:srgbClr val="DAE9FC"/>
              </a:solidFill>
              <a:effectLst/>
              <a:uLnTx/>
              <a:uFillTx/>
              <a:latin typeface="Arial"/>
              <a:ea typeface="ＭＳ Ｐゴシック" charset="-128"/>
              <a:cs typeface="Arial"/>
            </a:endParaRPr>
          </a:p>
        </p:txBody>
      </p:sp>
      <p:sp>
        <p:nvSpPr>
          <p:cNvPr id="12296" name="Text Box 8"/>
          <p:cNvSpPr txBox="1">
            <a:spLocks noChangeArrowheads="1"/>
          </p:cNvSpPr>
          <p:nvPr/>
        </p:nvSpPr>
        <p:spPr bwMode="auto">
          <a:xfrm>
            <a:off x="1019897" y="2448663"/>
            <a:ext cx="6362937" cy="1079399"/>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١٤٤.٠٠٠ المختومين من بني إسرائيل (٧:٤)</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a:p>
            <a:pPr marL="0" marR="0" lvl="0" indent="0" algn="r" defTabSz="914400" rtl="1"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298" name="Text Box 10"/>
          <p:cNvSpPr txBox="1">
            <a:spLocks noChangeArrowheads="1"/>
          </p:cNvSpPr>
          <p:nvPr/>
        </p:nvSpPr>
        <p:spPr bwMode="auto">
          <a:xfrm>
            <a:off x="2466267" y="3331808"/>
            <a:ext cx="4926646"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nchor="t">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١٠٠٠ سنة مُلك القديسين (٢٠: ٤)</a:t>
            </a:r>
            <a:endPar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299" name="Text Box 11"/>
          <p:cNvSpPr txBox="1">
            <a:spLocks noChangeArrowheads="1"/>
          </p:cNvSpPr>
          <p:nvPr/>
        </p:nvSpPr>
        <p:spPr bwMode="auto">
          <a:xfrm>
            <a:off x="2952376" y="4555898"/>
            <a:ext cx="4407274" cy="1079399"/>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nchor="t">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SA"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٣ ١/٢ يوم من الموت (١١:٩)
</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300" name="Text Box 12"/>
          <p:cNvSpPr txBox="1">
            <a:spLocks noChangeArrowheads="1"/>
          </p:cNvSpPr>
          <p:nvPr/>
        </p:nvSpPr>
        <p:spPr bwMode="auto">
          <a:xfrm>
            <a:off x="2702308" y="3968941"/>
            <a:ext cx="4657342"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nchor="t">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١٢٦٠ يوماً من النبوءة (١١: ٣)</a:t>
            </a:r>
            <a:endPar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302" name="Text Box 14"/>
          <p:cNvSpPr txBox="1">
            <a:spLocks noChangeArrowheads="1"/>
          </p:cNvSpPr>
          <p:nvPr/>
        </p:nvSpPr>
        <p:spPr bwMode="auto">
          <a:xfrm>
            <a:off x="3037335" y="5151777"/>
            <a:ext cx="4322315"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nchor="t">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نهر الفرات ينشف (١٦: ١٢)</a:t>
            </a:r>
            <a:endParaRPr kumimoji="0" lang="en-US" sz="3200" b="0" i="0" u="none" strike="noStrike" kern="1200" cap="none" spc="0" normalizeH="0" baseline="0" noProof="0">
              <a:ln>
                <a:noFill/>
              </a:ln>
              <a:solidFill>
                <a:srgbClr val="DAE9FC"/>
              </a:solidFill>
              <a:effectLst/>
              <a:uLnTx/>
              <a:uFillTx/>
              <a:latin typeface="Arial" charset="0"/>
              <a:ea typeface="ＭＳ Ｐゴシック" charset="0"/>
              <a:cs typeface="Arial" charset="0"/>
            </a:endParaRPr>
          </a:p>
        </p:txBody>
      </p:sp>
      <p:sp>
        <p:nvSpPr>
          <p:cNvPr id="693257" name="Rectangle 15"/>
          <p:cNvSpPr>
            <a:spLocks noGrp="1" noChangeArrowheads="1"/>
          </p:cNvSpPr>
          <p:nvPr>
            <p:ph type="title" idx="4294967295"/>
          </p:nvPr>
        </p:nvSpPr>
        <p:spPr>
          <a:xfrm>
            <a:off x="986194" y="164241"/>
            <a:ext cx="7359650" cy="906463"/>
          </a:xfrm>
          <a:solidFill>
            <a:srgbClr val="660066"/>
          </a:solidFill>
          <a:ln w="22225" cap="flat">
            <a:solidFill>
              <a:srgbClr val="FF0000"/>
            </a:solidFill>
            <a:miter lim="800000"/>
            <a:headEnd/>
            <a:tailEnd/>
          </a:ln>
        </p:spPr>
        <p:txBody>
          <a:bodyPr wrap="square" anchor="t">
            <a:spAutoFit/>
          </a:bodyPr>
          <a:lstStyle/>
          <a:p>
            <a:pPr rtl="1">
              <a:spcBef>
                <a:spcPct val="50000"/>
              </a:spcBef>
            </a:pPr>
            <a:r>
              <a:rPr lang="ar-SA" sz="5200" dirty="0">
                <a:latin typeface="Arial" charset="0"/>
                <a:ea typeface="ＭＳ Ｐゴシック" charset="0"/>
              </a:rPr>
              <a:t>٤</a:t>
            </a:r>
            <a:r>
              <a:rPr lang="ar-JO" sz="5200" dirty="0">
                <a:latin typeface="Arial" charset="0"/>
                <a:ea typeface="ＭＳ Ｐゴシック" charset="0"/>
              </a:rPr>
              <a:t> </a:t>
            </a:r>
            <a:r>
              <a:rPr lang="ar-SA" sz="5200" dirty="0">
                <a:latin typeface="Arial" charset="0"/>
                <a:ea typeface="ＭＳ Ｐゴシック" charset="0"/>
              </a:rPr>
              <a:t>مبادئ تفسيرية</a:t>
            </a:r>
            <a:endParaRPr lang="en-US" sz="5200" dirty="0">
              <a:solidFill>
                <a:srgbClr val="FFFFFF"/>
              </a:solidFill>
              <a:latin typeface="Arial" charset="0"/>
              <a:ea typeface="ＭＳ Ｐゴシック" charset="0"/>
            </a:endParaRPr>
          </a:p>
        </p:txBody>
      </p:sp>
      <p:sp>
        <p:nvSpPr>
          <p:cNvPr id="10" name="Text Box 14"/>
          <p:cNvSpPr txBox="1">
            <a:spLocks noChangeArrowheads="1"/>
          </p:cNvSpPr>
          <p:nvPr/>
        </p:nvSpPr>
        <p:spPr bwMode="auto">
          <a:xfrm>
            <a:off x="1774169" y="5693713"/>
            <a:ext cx="5585481"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nchor="t">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ar-SA" sz="3200" b="0" i="0" u="none" strike="noStrike" kern="1200" cap="none" spc="0" normalizeH="0" baseline="0" noProof="0">
                <a:ln>
                  <a:noFill/>
                </a:ln>
                <a:solidFill>
                  <a:srgbClr val="DAE9FC"/>
                </a:solidFill>
                <a:effectLst/>
                <a:uLnTx/>
                <a:uFillTx/>
                <a:latin typeface="Arial" charset="0"/>
                <a:ea typeface="ＭＳ Ｐゴシック" charset="0"/>
                <a:cs typeface="Arial" charset="0"/>
              </a:rPr>
              <a:t>ثقل وزنة (١٦: ٢١) والمدى (٢١: ١٦)</a:t>
            </a:r>
            <a:endPar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 name="Text Box 14"/>
          <p:cNvSpPr txBox="1">
            <a:spLocks noChangeArrowheads="1"/>
          </p:cNvSpPr>
          <p:nvPr/>
        </p:nvSpPr>
        <p:spPr bwMode="auto">
          <a:xfrm>
            <a:off x="3571699" y="6261293"/>
            <a:ext cx="3798132" cy="58695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ar-SA"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رقم ٧ (١: ٤،١٢،١٦،الخ)</a:t>
            </a:r>
            <a:endPar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 name="Text Box 13"/>
          <p:cNvSpPr txBox="1">
            <a:spLocks noChangeArrowheads="1"/>
          </p:cNvSpPr>
          <p:nvPr/>
        </p:nvSpPr>
        <p:spPr bwMode="auto">
          <a:xfrm>
            <a:off x="4406553" y="1064359"/>
            <a:ext cx="3671887"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3200" b="1" i="1" u="none" strike="noStrike" kern="1200" cap="none" spc="0" normalizeH="0" baseline="0" noProof="0">
                <a:ln>
                  <a:noFill/>
                </a:ln>
                <a:solidFill>
                  <a:srgbClr val="FFFFFF"/>
                </a:solidFill>
                <a:effectLst>
                  <a:glow rad="292100">
                    <a:srgbClr val="000000">
                      <a:alpha val="75000"/>
                    </a:srgbClr>
                  </a:glow>
                </a:effectLst>
                <a:uLnTx/>
                <a:uFillTx/>
                <a:latin typeface="Arial" charset="0"/>
                <a:ea typeface="ＭＳ Ｐゴシック" charset="0"/>
                <a:cs typeface="Arial" charset="0"/>
              </a:rPr>
              <a:t>المبدأ ١:</a:t>
            </a:r>
            <a:endParaRPr kumimoji="0" lang="en-US" sz="3200" b="1" i="1" u="none" strike="noStrike" kern="1200" cap="none" spc="0" normalizeH="0" baseline="0" noProof="0">
              <a:ln>
                <a:noFill/>
              </a:ln>
              <a:solidFill>
                <a:srgbClr val="FFFFFF"/>
              </a:solidFill>
              <a:effectLst>
                <a:glow rad="292100">
                  <a:srgbClr val="000000">
                    <a:alpha val="75000"/>
                  </a:srgbClr>
                </a:glow>
              </a:effectLst>
              <a:uLnTx/>
              <a:uFillTx/>
              <a:latin typeface="Arial" charset="0"/>
              <a:ea typeface="ＭＳ Ｐゴシック" charset="0"/>
              <a:cs typeface="Arial" charset="0"/>
            </a:endParaRPr>
          </a:p>
        </p:txBody>
      </p:sp>
      <p:sp>
        <p:nvSpPr>
          <p:cNvPr id="13" name="Text Box 5"/>
          <p:cNvSpPr txBox="1">
            <a:spLocks noChangeArrowheads="1"/>
          </p:cNvSpPr>
          <p:nvPr/>
        </p:nvSpPr>
        <p:spPr bwMode="auto">
          <a:xfrm>
            <a:off x="8427517"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٣٢٧</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3279685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593"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4594" name="Rectangle 1026"/>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sp>
        <p:nvSpPr>
          <p:cNvPr id="514054" name="Rectangle 1030"/>
          <p:cNvSpPr>
            <a:spLocks noChangeArrowheads="1"/>
          </p:cNvSpPr>
          <p:nvPr/>
        </p:nvSpPr>
        <p:spPr bwMode="auto">
          <a:xfrm>
            <a:off x="533400" y="1815551"/>
            <a:ext cx="3733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كليمان روما</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اغناطيوس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بابياس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الديداشي</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رسالة بولس الرسول برنابا</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راعي هرماس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جستن الشهيد</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ميليتو من ساردس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ثيوفيلوس أنطاكية</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أبوليناريس من هيرابوليس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إيريناوس</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4055" name="WordArt 1031"/>
          <p:cNvSpPr>
            <a:spLocks noChangeArrowheads="1" noChangeShapeType="1" noTextEdit="1"/>
          </p:cNvSpPr>
          <p:nvPr/>
        </p:nvSpPr>
        <p:spPr bwMode="auto">
          <a:xfrm>
            <a:off x="228600" y="762000"/>
            <a:ext cx="83058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كان جميع العلماء قبل عام ٣٠٠ بعد الميلاد من العصر الألفي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514056" name="Rectangle 1032"/>
          <p:cNvSpPr>
            <a:spLocks noChangeArrowheads="1"/>
          </p:cNvSpPr>
          <p:nvPr/>
        </p:nvSpPr>
        <p:spPr bwMode="auto">
          <a:xfrm>
            <a:off x="4343400" y="1815551"/>
            <a:ext cx="3733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هيبوليتوس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كليمان الاسكندريه</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ترتليان</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يوليوس أفريكانوس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سيبريان</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نيبوس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كوراسيون</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العميد</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فيكتورينوس بيتاو</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ميثوديوس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لاكتانتيوس</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4057" name="Text Box 1033"/>
          <p:cNvSpPr txBox="1">
            <a:spLocks noChangeArrowheads="1"/>
          </p:cNvSpPr>
          <p:nvPr/>
        </p:nvSpPr>
        <p:spPr bwMode="auto">
          <a:xfrm>
            <a:off x="1066800" y="6172200"/>
            <a:ext cx="8077200" cy="6858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بعد ٣٠٠ بعد الميلاد ، بدأ أوغسطينوس وجيروم وثيودوريت وآخرين في إضفاء الروحانيات على الألف عام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426</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53591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14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5140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51405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1405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51405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51405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51405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51405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51405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51405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51405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500"/>
                                  </p:stCondLst>
                                  <p:childTnLst>
                                    <p:set>
                                      <p:cBhvr>
                                        <p:cTn id="50" dur="1" fill="hold">
                                          <p:stCondLst>
                                            <p:cond delay="0"/>
                                          </p:stCondLst>
                                        </p:cTn>
                                        <p:tgtEl>
                                          <p:spTgt spid="514054">
                                            <p:txEl>
                                              <p:pRg st="10" end="10"/>
                                            </p:txEl>
                                          </p:spTgt>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grpId="0" nodeType="afterEffect">
                                  <p:stCondLst>
                                    <p:cond delay="500"/>
                                  </p:stCondLst>
                                  <p:childTnLst>
                                    <p:set>
                                      <p:cBhvr>
                                        <p:cTn id="53" dur="1" fill="hold">
                                          <p:stCondLst>
                                            <p:cond delay="0"/>
                                          </p:stCondLst>
                                        </p:cTn>
                                        <p:tgtEl>
                                          <p:spTgt spid="514056">
                                            <p:txEl>
                                              <p:pRg st="0" end="0"/>
                                            </p:txEl>
                                          </p:spTgt>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500"/>
                                  </p:stCondLst>
                                  <p:childTnLst>
                                    <p:set>
                                      <p:cBhvr>
                                        <p:cTn id="56" dur="1" fill="hold">
                                          <p:stCondLst>
                                            <p:cond delay="0"/>
                                          </p:stCondLst>
                                        </p:cTn>
                                        <p:tgtEl>
                                          <p:spTgt spid="514056">
                                            <p:txEl>
                                              <p:pRg st="1" end="1"/>
                                            </p:txEl>
                                          </p:spTgt>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500"/>
                                  </p:stCondLst>
                                  <p:childTnLst>
                                    <p:set>
                                      <p:cBhvr>
                                        <p:cTn id="59" dur="1" fill="hold">
                                          <p:stCondLst>
                                            <p:cond delay="0"/>
                                          </p:stCondLst>
                                        </p:cTn>
                                        <p:tgtEl>
                                          <p:spTgt spid="514056">
                                            <p:txEl>
                                              <p:pRg st="2" end="2"/>
                                            </p:txEl>
                                          </p:spTgt>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500"/>
                                  </p:stCondLst>
                                  <p:childTnLst>
                                    <p:set>
                                      <p:cBhvr>
                                        <p:cTn id="62" dur="1" fill="hold">
                                          <p:stCondLst>
                                            <p:cond delay="0"/>
                                          </p:stCondLst>
                                        </p:cTn>
                                        <p:tgtEl>
                                          <p:spTgt spid="514056">
                                            <p:txEl>
                                              <p:pRg st="3" end="3"/>
                                            </p:txEl>
                                          </p:spTgt>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500"/>
                                  </p:stCondLst>
                                  <p:childTnLst>
                                    <p:set>
                                      <p:cBhvr>
                                        <p:cTn id="65" dur="1" fill="hold">
                                          <p:stCondLst>
                                            <p:cond delay="0"/>
                                          </p:stCondLst>
                                        </p:cTn>
                                        <p:tgtEl>
                                          <p:spTgt spid="514056">
                                            <p:txEl>
                                              <p:pRg st="4" end="4"/>
                                            </p:txEl>
                                          </p:spTgt>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grpId="0" nodeType="afterEffect">
                                  <p:stCondLst>
                                    <p:cond delay="500"/>
                                  </p:stCondLst>
                                  <p:childTnLst>
                                    <p:set>
                                      <p:cBhvr>
                                        <p:cTn id="68" dur="1" fill="hold">
                                          <p:stCondLst>
                                            <p:cond delay="0"/>
                                          </p:stCondLst>
                                        </p:cTn>
                                        <p:tgtEl>
                                          <p:spTgt spid="514056">
                                            <p:txEl>
                                              <p:pRg st="5" end="5"/>
                                            </p:txEl>
                                          </p:spTgt>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500"/>
                                  </p:stCondLst>
                                  <p:childTnLst>
                                    <p:set>
                                      <p:cBhvr>
                                        <p:cTn id="71" dur="1" fill="hold">
                                          <p:stCondLst>
                                            <p:cond delay="0"/>
                                          </p:stCondLst>
                                        </p:cTn>
                                        <p:tgtEl>
                                          <p:spTgt spid="514056">
                                            <p:txEl>
                                              <p:pRg st="6" end="6"/>
                                            </p:txEl>
                                          </p:spTgt>
                                        </p:tgtEl>
                                        <p:attrNameLst>
                                          <p:attrName>style.visibility</p:attrName>
                                        </p:attrNameLst>
                                      </p:cBhvr>
                                      <p:to>
                                        <p:strVal val="visible"/>
                                      </p:to>
                                    </p:set>
                                  </p:childTnLst>
                                </p:cTn>
                              </p:par>
                            </p:childTnLst>
                          </p:cTn>
                        </p:par>
                        <p:par>
                          <p:cTn id="72" fill="hold">
                            <p:stCondLst>
                              <p:cond delay="4000"/>
                            </p:stCondLst>
                            <p:childTnLst>
                              <p:par>
                                <p:cTn id="73" presetID="1" presetClass="entr" presetSubtype="0" fill="hold" grpId="0" nodeType="afterEffect">
                                  <p:stCondLst>
                                    <p:cond delay="500"/>
                                  </p:stCondLst>
                                  <p:childTnLst>
                                    <p:set>
                                      <p:cBhvr>
                                        <p:cTn id="74" dur="1" fill="hold">
                                          <p:stCondLst>
                                            <p:cond delay="0"/>
                                          </p:stCondLst>
                                        </p:cTn>
                                        <p:tgtEl>
                                          <p:spTgt spid="514056">
                                            <p:txEl>
                                              <p:pRg st="7" end="7"/>
                                            </p:txEl>
                                          </p:spTgt>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500"/>
                                  </p:stCondLst>
                                  <p:childTnLst>
                                    <p:set>
                                      <p:cBhvr>
                                        <p:cTn id="77" dur="1" fill="hold">
                                          <p:stCondLst>
                                            <p:cond delay="0"/>
                                          </p:stCondLst>
                                        </p:cTn>
                                        <p:tgtEl>
                                          <p:spTgt spid="514056">
                                            <p:txEl>
                                              <p:pRg st="8" end="8"/>
                                            </p:txEl>
                                          </p:spTgt>
                                        </p:tgtEl>
                                        <p:attrNameLst>
                                          <p:attrName>style.visibility</p:attrName>
                                        </p:attrNameLst>
                                      </p:cBhvr>
                                      <p:to>
                                        <p:strVal val="visible"/>
                                      </p:to>
                                    </p:set>
                                  </p:childTnLst>
                                </p:cTn>
                              </p:par>
                            </p:childTnLst>
                          </p:cTn>
                        </p:par>
                        <p:par>
                          <p:cTn id="78" fill="hold">
                            <p:stCondLst>
                              <p:cond delay="5000"/>
                            </p:stCondLst>
                            <p:childTnLst>
                              <p:par>
                                <p:cTn id="79" presetID="1" presetClass="entr" presetSubtype="0" fill="hold" grpId="0" nodeType="afterEffect">
                                  <p:stCondLst>
                                    <p:cond delay="500"/>
                                  </p:stCondLst>
                                  <p:childTnLst>
                                    <p:set>
                                      <p:cBhvr>
                                        <p:cTn id="80" dur="1" fill="hold">
                                          <p:stCondLst>
                                            <p:cond delay="0"/>
                                          </p:stCondLst>
                                        </p:cTn>
                                        <p:tgtEl>
                                          <p:spTgt spid="514056">
                                            <p:txEl>
                                              <p:pRg st="9" end="9"/>
                                            </p:txEl>
                                          </p:spTgt>
                                        </p:tgtEl>
                                        <p:attrNameLst>
                                          <p:attrName>style.visibility</p:attrName>
                                        </p:attrNameLst>
                                      </p:cBhvr>
                                      <p:to>
                                        <p:strVal val="visible"/>
                                      </p:to>
                                    </p:set>
                                  </p:childTnLst>
                                </p:cTn>
                              </p:par>
                            </p:childTnLst>
                          </p:cTn>
                        </p:par>
                        <p:par>
                          <p:cTn id="81" fill="hold">
                            <p:stCondLst>
                              <p:cond delay="5500"/>
                            </p:stCondLst>
                            <p:childTnLst>
                              <p:par>
                                <p:cTn id="82" presetID="1" presetClass="entr" presetSubtype="0" fill="hold" grpId="0" nodeType="afterEffect">
                                  <p:stCondLst>
                                    <p:cond delay="500"/>
                                  </p:stCondLst>
                                  <p:childTnLst>
                                    <p:set>
                                      <p:cBhvr>
                                        <p:cTn id="83" dur="1" fill="hold">
                                          <p:stCondLst>
                                            <p:cond delay="0"/>
                                          </p:stCondLst>
                                        </p:cTn>
                                        <p:tgtEl>
                                          <p:spTgt spid="514056">
                                            <p:txEl>
                                              <p:pRg st="10" end="10"/>
                                            </p:txEl>
                                          </p:spTgt>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514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build="p"/>
      <p:bldP spid="514055" grpId="0" animBg="1"/>
      <p:bldP spid="514056" grpId="0" build="p"/>
      <p:bldP spid="51405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4529" name="Picture 20"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7251"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الألفيين</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2" name="Rectangle 4"/>
          <p:cNvSpPr>
            <a:spLocks noGrp="1" noChangeArrowheads="1"/>
          </p:cNvSpPr>
          <p:nvPr>
            <p:ph type="title" idx="4294967295"/>
          </p:nvPr>
        </p:nvSpPr>
        <p:spPr>
          <a:xfrm>
            <a:off x="0" y="79398"/>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charset="0"/>
                <a:ea typeface="ＭＳ Ｐゴシック" charset="0"/>
              </a:rPr>
              <a:t>وجهات النظر حول رؤيا ٢٠: ١-٦</a:t>
            </a:r>
            <a:endParaRPr lang="en-US" sz="4000" dirty="0">
              <a:effectLst>
                <a:outerShdw blurRad="38100" dist="38100" dir="2700000" algn="tl">
                  <a:srgbClr val="FFFFFF"/>
                </a:outerShdw>
              </a:effectLst>
              <a:latin typeface="Arial" charset="0"/>
              <a:ea typeface="ＭＳ Ｐゴシック" charset="0"/>
            </a:endParaRPr>
          </a:p>
        </p:txBody>
      </p:sp>
      <p:sp>
        <p:nvSpPr>
          <p:cNvPr id="437253"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القبل الألفية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4" name="Text Box 6"/>
          <p:cNvSpPr txBox="1">
            <a:spLocks noChangeArrowheads="1"/>
          </p:cNvSpPr>
          <p:nvPr/>
        </p:nvSpPr>
        <p:spPr bwMode="auto">
          <a:xfrm>
            <a:off x="2667000" y="22701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err="1">
                <a:ln>
                  <a:noFill/>
                </a:ln>
                <a:solidFill>
                  <a:srgbClr val="FFFFFF"/>
                </a:solidFill>
                <a:effectLst/>
                <a:uLnTx/>
                <a:uFillTx/>
                <a:latin typeface="Arial" charset="0"/>
                <a:ea typeface="ＭＳ Ｐゴシック" charset="0"/>
              </a:rPr>
              <a:t>هوكيما</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5" name="Text Box 7"/>
          <p:cNvSpPr txBox="1">
            <a:spLocks noChangeArrowheads="1"/>
          </p:cNvSpPr>
          <p:nvPr/>
        </p:nvSpPr>
        <p:spPr bwMode="auto">
          <a:xfrm>
            <a:off x="5583238" y="22701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مونز</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6" name="Text Box 8"/>
          <p:cNvSpPr txBox="1">
            <a:spLocks noChangeArrowheads="1"/>
          </p:cNvSpPr>
          <p:nvPr/>
        </p:nvSpPr>
        <p:spPr bwMode="auto">
          <a:xfrm>
            <a:off x="2667000" y="32607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تدريجي</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7" name="Text Box 9"/>
          <p:cNvSpPr txBox="1">
            <a:spLocks noChangeArrowheads="1"/>
          </p:cNvSpPr>
          <p:nvPr/>
        </p:nvSpPr>
        <p:spPr bwMode="auto">
          <a:xfrm>
            <a:off x="5583238" y="32607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مستقبلي</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8" name="Text Box 10"/>
          <p:cNvSpPr txBox="1">
            <a:spLocks noChangeArrowheads="1"/>
          </p:cNvSpPr>
          <p:nvPr/>
        </p:nvSpPr>
        <p:spPr bwMode="auto">
          <a:xfrm>
            <a:off x="2667000" y="42672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بدون ترتيب زمني</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59" name="Text Box 11"/>
          <p:cNvSpPr txBox="1">
            <a:spLocks noChangeArrowheads="1"/>
          </p:cNvSpPr>
          <p:nvPr/>
        </p:nvSpPr>
        <p:spPr bwMode="auto">
          <a:xfrm>
            <a:off x="5583238" y="42672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ترتيب زمني</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0" name="Text Box 12"/>
          <p:cNvSpPr txBox="1">
            <a:spLocks noChangeArrowheads="1"/>
          </p:cNvSpPr>
          <p:nvPr/>
        </p:nvSpPr>
        <p:spPr bwMode="auto">
          <a:xfrm>
            <a:off x="2667000" y="52578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غير محدد</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1" name="Text Box 13"/>
          <p:cNvSpPr txBox="1">
            <a:spLocks noChangeArrowheads="1"/>
          </p:cNvSpPr>
          <p:nvPr/>
        </p:nvSpPr>
        <p:spPr bwMode="auto">
          <a:xfrm>
            <a:off x="5583238" y="52578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حرفي</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2"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427</a:t>
            </a:r>
            <a:endParaRPr kumimoji="0" lang="en-US" sz="24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3"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4000" b="1" i="0" u="sng" strike="noStrike" kern="1200" cap="none" spc="0" normalizeH="0" baseline="0" noProof="0" dirty="0">
                <a:ln>
                  <a:noFill/>
                </a:ln>
                <a:solidFill>
                  <a:srgbClr val="FFFFFF"/>
                </a:solidFill>
                <a:effectLst/>
                <a:uLnTx/>
                <a:uFillTx/>
                <a:latin typeface="Arial" charset="0"/>
                <a:ea typeface="ＭＳ Ｐゴシック" charset="0"/>
              </a:rPr>
              <a:t>القضية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4" name="Text Box 16"/>
          <p:cNvSpPr txBox="1">
            <a:spLocks noChangeArrowheads="1"/>
          </p:cNvSpPr>
          <p:nvPr/>
        </p:nvSpPr>
        <p:spPr bwMode="auto">
          <a:xfrm>
            <a:off x="228600" y="2270125"/>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من</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5" name="Text Box 17"/>
          <p:cNvSpPr txBox="1">
            <a:spLocks noChangeArrowheads="1"/>
          </p:cNvSpPr>
          <p:nvPr/>
        </p:nvSpPr>
        <p:spPr bwMode="auto">
          <a:xfrm>
            <a:off x="228600" y="3260725"/>
            <a:ext cx="24384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Arial" charset="0"/>
                <a:ea typeface="ＭＳ Ｐゴシック" charset="0"/>
              </a:rPr>
              <a:t>الخطوط العريضة</a:t>
            </a:r>
            <a:endParaRPr kumimoji="0" lang="en-US" sz="32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6" name="Text Box 18"/>
          <p:cNvSpPr txBox="1">
            <a:spLocks noChangeArrowheads="1"/>
          </p:cNvSpPr>
          <p:nvPr/>
        </p:nvSpPr>
        <p:spPr bwMode="auto">
          <a:xfrm>
            <a:off x="228600" y="4267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رؤيا ١٩-٢٠</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37267" name="Text Box 19"/>
          <p:cNvSpPr txBox="1">
            <a:spLocks noChangeArrowheads="1"/>
          </p:cNvSpPr>
          <p:nvPr/>
        </p:nvSpPr>
        <p:spPr bwMode="auto">
          <a:xfrm>
            <a:off x="228600" y="52578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١٠٠٠ سنة</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1802245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7264"/>
                                        </p:tgtEl>
                                        <p:attrNameLst>
                                          <p:attrName>style.visibility</p:attrName>
                                        </p:attrNameLst>
                                      </p:cBhvr>
                                      <p:to>
                                        <p:strVal val="visible"/>
                                      </p:to>
                                    </p:set>
                                    <p:anim calcmode="lin" valueType="num">
                                      <p:cBhvr>
                                        <p:cTn id="7" dur="1000" fill="hold"/>
                                        <p:tgtEl>
                                          <p:spTgt spid="437264"/>
                                        </p:tgtEl>
                                        <p:attrNameLst>
                                          <p:attrName>ppt_w</p:attrName>
                                        </p:attrNameLst>
                                      </p:cBhvr>
                                      <p:tavLst>
                                        <p:tav tm="0">
                                          <p:val>
                                            <p:fltVal val="0"/>
                                          </p:val>
                                        </p:tav>
                                        <p:tav tm="100000">
                                          <p:val>
                                            <p:strVal val="#ppt_w"/>
                                          </p:val>
                                        </p:tav>
                                      </p:tavLst>
                                    </p:anim>
                                    <p:anim calcmode="lin" valueType="num">
                                      <p:cBhvr>
                                        <p:cTn id="8" dur="1000" fill="hold"/>
                                        <p:tgtEl>
                                          <p:spTgt spid="437264"/>
                                        </p:tgtEl>
                                        <p:attrNameLst>
                                          <p:attrName>ppt_h</p:attrName>
                                        </p:attrNameLst>
                                      </p:cBhvr>
                                      <p:tavLst>
                                        <p:tav tm="0">
                                          <p:val>
                                            <p:fltVal val="0"/>
                                          </p:val>
                                        </p:tav>
                                        <p:tav tm="100000">
                                          <p:val>
                                            <p:strVal val="#ppt_h"/>
                                          </p:val>
                                        </p:tav>
                                      </p:tavLst>
                                    </p:anim>
                                    <p:anim calcmode="lin" valueType="num">
                                      <p:cBhvr>
                                        <p:cTn id="9" dur="1000" fill="hold"/>
                                        <p:tgtEl>
                                          <p:spTgt spid="4372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72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7254"/>
                                        </p:tgtEl>
                                        <p:attrNameLst>
                                          <p:attrName>style.visibility</p:attrName>
                                        </p:attrNameLst>
                                      </p:cBhvr>
                                      <p:to>
                                        <p:strVal val="visible"/>
                                      </p:to>
                                    </p:set>
                                    <p:anim calcmode="lin" valueType="num">
                                      <p:cBhvr>
                                        <p:cTn id="15" dur="1000" fill="hold"/>
                                        <p:tgtEl>
                                          <p:spTgt spid="437254"/>
                                        </p:tgtEl>
                                        <p:attrNameLst>
                                          <p:attrName>ppt_w</p:attrName>
                                        </p:attrNameLst>
                                      </p:cBhvr>
                                      <p:tavLst>
                                        <p:tav tm="0">
                                          <p:val>
                                            <p:fltVal val="0"/>
                                          </p:val>
                                        </p:tav>
                                        <p:tav tm="100000">
                                          <p:val>
                                            <p:strVal val="#ppt_w"/>
                                          </p:val>
                                        </p:tav>
                                      </p:tavLst>
                                    </p:anim>
                                    <p:anim calcmode="lin" valueType="num">
                                      <p:cBhvr>
                                        <p:cTn id="16" dur="1000" fill="hold"/>
                                        <p:tgtEl>
                                          <p:spTgt spid="437254"/>
                                        </p:tgtEl>
                                        <p:attrNameLst>
                                          <p:attrName>ppt_h</p:attrName>
                                        </p:attrNameLst>
                                      </p:cBhvr>
                                      <p:tavLst>
                                        <p:tav tm="0">
                                          <p:val>
                                            <p:fltVal val="0"/>
                                          </p:val>
                                        </p:tav>
                                        <p:tav tm="100000">
                                          <p:val>
                                            <p:strVal val="#ppt_h"/>
                                          </p:val>
                                        </p:tav>
                                      </p:tavLst>
                                    </p:anim>
                                    <p:anim calcmode="lin" valueType="num">
                                      <p:cBhvr>
                                        <p:cTn id="17" dur="1000" fill="hold"/>
                                        <p:tgtEl>
                                          <p:spTgt spid="43725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72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7255"/>
                                        </p:tgtEl>
                                        <p:attrNameLst>
                                          <p:attrName>style.visibility</p:attrName>
                                        </p:attrNameLst>
                                      </p:cBhvr>
                                      <p:to>
                                        <p:strVal val="visible"/>
                                      </p:to>
                                    </p:set>
                                    <p:anim calcmode="lin" valueType="num">
                                      <p:cBhvr>
                                        <p:cTn id="23" dur="1000" fill="hold"/>
                                        <p:tgtEl>
                                          <p:spTgt spid="437255"/>
                                        </p:tgtEl>
                                        <p:attrNameLst>
                                          <p:attrName>ppt_w</p:attrName>
                                        </p:attrNameLst>
                                      </p:cBhvr>
                                      <p:tavLst>
                                        <p:tav tm="0">
                                          <p:val>
                                            <p:fltVal val="0"/>
                                          </p:val>
                                        </p:tav>
                                        <p:tav tm="100000">
                                          <p:val>
                                            <p:strVal val="#ppt_w"/>
                                          </p:val>
                                        </p:tav>
                                      </p:tavLst>
                                    </p:anim>
                                    <p:anim calcmode="lin" valueType="num">
                                      <p:cBhvr>
                                        <p:cTn id="24" dur="1000" fill="hold"/>
                                        <p:tgtEl>
                                          <p:spTgt spid="437255"/>
                                        </p:tgtEl>
                                        <p:attrNameLst>
                                          <p:attrName>ppt_h</p:attrName>
                                        </p:attrNameLst>
                                      </p:cBhvr>
                                      <p:tavLst>
                                        <p:tav tm="0">
                                          <p:val>
                                            <p:fltVal val="0"/>
                                          </p:val>
                                        </p:tav>
                                        <p:tav tm="100000">
                                          <p:val>
                                            <p:strVal val="#ppt_h"/>
                                          </p:val>
                                        </p:tav>
                                      </p:tavLst>
                                    </p:anim>
                                    <p:anim calcmode="lin" valueType="num">
                                      <p:cBhvr>
                                        <p:cTn id="25" dur="1000" fill="hold"/>
                                        <p:tgtEl>
                                          <p:spTgt spid="43725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72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37265"/>
                                        </p:tgtEl>
                                        <p:attrNameLst>
                                          <p:attrName>style.visibility</p:attrName>
                                        </p:attrNameLst>
                                      </p:cBhvr>
                                      <p:to>
                                        <p:strVal val="visible"/>
                                      </p:to>
                                    </p:set>
                                    <p:anim calcmode="lin" valueType="num">
                                      <p:cBhvr>
                                        <p:cTn id="31" dur="1000" fill="hold"/>
                                        <p:tgtEl>
                                          <p:spTgt spid="437265"/>
                                        </p:tgtEl>
                                        <p:attrNameLst>
                                          <p:attrName>ppt_w</p:attrName>
                                        </p:attrNameLst>
                                      </p:cBhvr>
                                      <p:tavLst>
                                        <p:tav tm="0">
                                          <p:val>
                                            <p:fltVal val="0"/>
                                          </p:val>
                                        </p:tav>
                                        <p:tav tm="100000">
                                          <p:val>
                                            <p:strVal val="#ppt_w"/>
                                          </p:val>
                                        </p:tav>
                                      </p:tavLst>
                                    </p:anim>
                                    <p:anim calcmode="lin" valueType="num">
                                      <p:cBhvr>
                                        <p:cTn id="32" dur="1000" fill="hold"/>
                                        <p:tgtEl>
                                          <p:spTgt spid="437265"/>
                                        </p:tgtEl>
                                        <p:attrNameLst>
                                          <p:attrName>ppt_h</p:attrName>
                                        </p:attrNameLst>
                                      </p:cBhvr>
                                      <p:tavLst>
                                        <p:tav tm="0">
                                          <p:val>
                                            <p:fltVal val="0"/>
                                          </p:val>
                                        </p:tav>
                                        <p:tav tm="100000">
                                          <p:val>
                                            <p:strVal val="#ppt_h"/>
                                          </p:val>
                                        </p:tav>
                                      </p:tavLst>
                                    </p:anim>
                                    <p:anim calcmode="lin" valueType="num">
                                      <p:cBhvr>
                                        <p:cTn id="33" dur="1000" fill="hold"/>
                                        <p:tgtEl>
                                          <p:spTgt spid="43726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372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37256"/>
                                        </p:tgtEl>
                                        <p:attrNameLst>
                                          <p:attrName>style.visibility</p:attrName>
                                        </p:attrNameLst>
                                      </p:cBhvr>
                                      <p:to>
                                        <p:strVal val="visible"/>
                                      </p:to>
                                    </p:set>
                                    <p:anim calcmode="lin" valueType="num">
                                      <p:cBhvr>
                                        <p:cTn id="39" dur="1000" fill="hold"/>
                                        <p:tgtEl>
                                          <p:spTgt spid="437256"/>
                                        </p:tgtEl>
                                        <p:attrNameLst>
                                          <p:attrName>ppt_w</p:attrName>
                                        </p:attrNameLst>
                                      </p:cBhvr>
                                      <p:tavLst>
                                        <p:tav tm="0">
                                          <p:val>
                                            <p:fltVal val="0"/>
                                          </p:val>
                                        </p:tav>
                                        <p:tav tm="100000">
                                          <p:val>
                                            <p:strVal val="#ppt_w"/>
                                          </p:val>
                                        </p:tav>
                                      </p:tavLst>
                                    </p:anim>
                                    <p:anim calcmode="lin" valueType="num">
                                      <p:cBhvr>
                                        <p:cTn id="40" dur="1000" fill="hold"/>
                                        <p:tgtEl>
                                          <p:spTgt spid="437256"/>
                                        </p:tgtEl>
                                        <p:attrNameLst>
                                          <p:attrName>ppt_h</p:attrName>
                                        </p:attrNameLst>
                                      </p:cBhvr>
                                      <p:tavLst>
                                        <p:tav tm="0">
                                          <p:val>
                                            <p:fltVal val="0"/>
                                          </p:val>
                                        </p:tav>
                                        <p:tav tm="100000">
                                          <p:val>
                                            <p:strVal val="#ppt_h"/>
                                          </p:val>
                                        </p:tav>
                                      </p:tavLst>
                                    </p:anim>
                                    <p:anim calcmode="lin" valueType="num">
                                      <p:cBhvr>
                                        <p:cTn id="41" dur="1000" fill="hold"/>
                                        <p:tgtEl>
                                          <p:spTgt spid="43725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372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37257"/>
                                        </p:tgtEl>
                                        <p:attrNameLst>
                                          <p:attrName>style.visibility</p:attrName>
                                        </p:attrNameLst>
                                      </p:cBhvr>
                                      <p:to>
                                        <p:strVal val="visible"/>
                                      </p:to>
                                    </p:set>
                                    <p:anim calcmode="lin" valueType="num">
                                      <p:cBhvr>
                                        <p:cTn id="47" dur="1000" fill="hold"/>
                                        <p:tgtEl>
                                          <p:spTgt spid="437257"/>
                                        </p:tgtEl>
                                        <p:attrNameLst>
                                          <p:attrName>ppt_w</p:attrName>
                                        </p:attrNameLst>
                                      </p:cBhvr>
                                      <p:tavLst>
                                        <p:tav tm="0">
                                          <p:val>
                                            <p:fltVal val="0"/>
                                          </p:val>
                                        </p:tav>
                                        <p:tav tm="100000">
                                          <p:val>
                                            <p:strVal val="#ppt_w"/>
                                          </p:val>
                                        </p:tav>
                                      </p:tavLst>
                                    </p:anim>
                                    <p:anim calcmode="lin" valueType="num">
                                      <p:cBhvr>
                                        <p:cTn id="48" dur="1000" fill="hold"/>
                                        <p:tgtEl>
                                          <p:spTgt spid="437257"/>
                                        </p:tgtEl>
                                        <p:attrNameLst>
                                          <p:attrName>ppt_h</p:attrName>
                                        </p:attrNameLst>
                                      </p:cBhvr>
                                      <p:tavLst>
                                        <p:tav tm="0">
                                          <p:val>
                                            <p:fltVal val="0"/>
                                          </p:val>
                                        </p:tav>
                                        <p:tav tm="100000">
                                          <p:val>
                                            <p:strVal val="#ppt_h"/>
                                          </p:val>
                                        </p:tav>
                                      </p:tavLst>
                                    </p:anim>
                                    <p:anim calcmode="lin" valueType="num">
                                      <p:cBhvr>
                                        <p:cTn id="49" dur="1000" fill="hold"/>
                                        <p:tgtEl>
                                          <p:spTgt spid="43725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372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37266"/>
                                        </p:tgtEl>
                                        <p:attrNameLst>
                                          <p:attrName>style.visibility</p:attrName>
                                        </p:attrNameLst>
                                      </p:cBhvr>
                                      <p:to>
                                        <p:strVal val="visible"/>
                                      </p:to>
                                    </p:set>
                                    <p:anim calcmode="lin" valueType="num">
                                      <p:cBhvr>
                                        <p:cTn id="55" dur="1000" fill="hold"/>
                                        <p:tgtEl>
                                          <p:spTgt spid="437266"/>
                                        </p:tgtEl>
                                        <p:attrNameLst>
                                          <p:attrName>ppt_w</p:attrName>
                                        </p:attrNameLst>
                                      </p:cBhvr>
                                      <p:tavLst>
                                        <p:tav tm="0">
                                          <p:val>
                                            <p:fltVal val="0"/>
                                          </p:val>
                                        </p:tav>
                                        <p:tav tm="100000">
                                          <p:val>
                                            <p:strVal val="#ppt_w"/>
                                          </p:val>
                                        </p:tav>
                                      </p:tavLst>
                                    </p:anim>
                                    <p:anim calcmode="lin" valueType="num">
                                      <p:cBhvr>
                                        <p:cTn id="56" dur="1000" fill="hold"/>
                                        <p:tgtEl>
                                          <p:spTgt spid="437266"/>
                                        </p:tgtEl>
                                        <p:attrNameLst>
                                          <p:attrName>ppt_h</p:attrName>
                                        </p:attrNameLst>
                                      </p:cBhvr>
                                      <p:tavLst>
                                        <p:tav tm="0">
                                          <p:val>
                                            <p:fltVal val="0"/>
                                          </p:val>
                                        </p:tav>
                                        <p:tav tm="100000">
                                          <p:val>
                                            <p:strVal val="#ppt_h"/>
                                          </p:val>
                                        </p:tav>
                                      </p:tavLst>
                                    </p:anim>
                                    <p:anim calcmode="lin" valueType="num">
                                      <p:cBhvr>
                                        <p:cTn id="57" dur="1000" fill="hold"/>
                                        <p:tgtEl>
                                          <p:spTgt spid="43726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37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437258"/>
                                        </p:tgtEl>
                                        <p:attrNameLst>
                                          <p:attrName>style.visibility</p:attrName>
                                        </p:attrNameLst>
                                      </p:cBhvr>
                                      <p:to>
                                        <p:strVal val="visible"/>
                                      </p:to>
                                    </p:set>
                                    <p:anim calcmode="lin" valueType="num">
                                      <p:cBhvr>
                                        <p:cTn id="63" dur="1000" fill="hold"/>
                                        <p:tgtEl>
                                          <p:spTgt spid="437258"/>
                                        </p:tgtEl>
                                        <p:attrNameLst>
                                          <p:attrName>ppt_w</p:attrName>
                                        </p:attrNameLst>
                                      </p:cBhvr>
                                      <p:tavLst>
                                        <p:tav tm="0">
                                          <p:val>
                                            <p:fltVal val="0"/>
                                          </p:val>
                                        </p:tav>
                                        <p:tav tm="100000">
                                          <p:val>
                                            <p:strVal val="#ppt_w"/>
                                          </p:val>
                                        </p:tav>
                                      </p:tavLst>
                                    </p:anim>
                                    <p:anim calcmode="lin" valueType="num">
                                      <p:cBhvr>
                                        <p:cTn id="64" dur="1000" fill="hold"/>
                                        <p:tgtEl>
                                          <p:spTgt spid="437258"/>
                                        </p:tgtEl>
                                        <p:attrNameLst>
                                          <p:attrName>ppt_h</p:attrName>
                                        </p:attrNameLst>
                                      </p:cBhvr>
                                      <p:tavLst>
                                        <p:tav tm="0">
                                          <p:val>
                                            <p:fltVal val="0"/>
                                          </p:val>
                                        </p:tav>
                                        <p:tav tm="100000">
                                          <p:val>
                                            <p:strVal val="#ppt_h"/>
                                          </p:val>
                                        </p:tav>
                                      </p:tavLst>
                                    </p:anim>
                                    <p:anim calcmode="lin" valueType="num">
                                      <p:cBhvr>
                                        <p:cTn id="65" dur="1000" fill="hold"/>
                                        <p:tgtEl>
                                          <p:spTgt spid="43725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372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437259"/>
                                        </p:tgtEl>
                                        <p:attrNameLst>
                                          <p:attrName>style.visibility</p:attrName>
                                        </p:attrNameLst>
                                      </p:cBhvr>
                                      <p:to>
                                        <p:strVal val="visible"/>
                                      </p:to>
                                    </p:set>
                                    <p:anim calcmode="lin" valueType="num">
                                      <p:cBhvr>
                                        <p:cTn id="71" dur="1000" fill="hold"/>
                                        <p:tgtEl>
                                          <p:spTgt spid="437259"/>
                                        </p:tgtEl>
                                        <p:attrNameLst>
                                          <p:attrName>ppt_w</p:attrName>
                                        </p:attrNameLst>
                                      </p:cBhvr>
                                      <p:tavLst>
                                        <p:tav tm="0">
                                          <p:val>
                                            <p:fltVal val="0"/>
                                          </p:val>
                                        </p:tav>
                                        <p:tav tm="100000">
                                          <p:val>
                                            <p:strVal val="#ppt_w"/>
                                          </p:val>
                                        </p:tav>
                                      </p:tavLst>
                                    </p:anim>
                                    <p:anim calcmode="lin" valueType="num">
                                      <p:cBhvr>
                                        <p:cTn id="72" dur="1000" fill="hold"/>
                                        <p:tgtEl>
                                          <p:spTgt spid="437259"/>
                                        </p:tgtEl>
                                        <p:attrNameLst>
                                          <p:attrName>ppt_h</p:attrName>
                                        </p:attrNameLst>
                                      </p:cBhvr>
                                      <p:tavLst>
                                        <p:tav tm="0">
                                          <p:val>
                                            <p:fltVal val="0"/>
                                          </p:val>
                                        </p:tav>
                                        <p:tav tm="100000">
                                          <p:val>
                                            <p:strVal val="#ppt_h"/>
                                          </p:val>
                                        </p:tav>
                                      </p:tavLst>
                                    </p:anim>
                                    <p:anim calcmode="lin" valueType="num">
                                      <p:cBhvr>
                                        <p:cTn id="73" dur="1000" fill="hold"/>
                                        <p:tgtEl>
                                          <p:spTgt spid="43725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372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437267"/>
                                        </p:tgtEl>
                                        <p:attrNameLst>
                                          <p:attrName>style.visibility</p:attrName>
                                        </p:attrNameLst>
                                      </p:cBhvr>
                                      <p:to>
                                        <p:strVal val="visible"/>
                                      </p:to>
                                    </p:set>
                                    <p:anim calcmode="lin" valueType="num">
                                      <p:cBhvr>
                                        <p:cTn id="79" dur="1000" fill="hold"/>
                                        <p:tgtEl>
                                          <p:spTgt spid="437267"/>
                                        </p:tgtEl>
                                        <p:attrNameLst>
                                          <p:attrName>ppt_w</p:attrName>
                                        </p:attrNameLst>
                                      </p:cBhvr>
                                      <p:tavLst>
                                        <p:tav tm="0">
                                          <p:val>
                                            <p:fltVal val="0"/>
                                          </p:val>
                                        </p:tav>
                                        <p:tav tm="100000">
                                          <p:val>
                                            <p:strVal val="#ppt_w"/>
                                          </p:val>
                                        </p:tav>
                                      </p:tavLst>
                                    </p:anim>
                                    <p:anim calcmode="lin" valueType="num">
                                      <p:cBhvr>
                                        <p:cTn id="80" dur="1000" fill="hold"/>
                                        <p:tgtEl>
                                          <p:spTgt spid="437267"/>
                                        </p:tgtEl>
                                        <p:attrNameLst>
                                          <p:attrName>ppt_h</p:attrName>
                                        </p:attrNameLst>
                                      </p:cBhvr>
                                      <p:tavLst>
                                        <p:tav tm="0">
                                          <p:val>
                                            <p:fltVal val="0"/>
                                          </p:val>
                                        </p:tav>
                                        <p:tav tm="100000">
                                          <p:val>
                                            <p:strVal val="#ppt_h"/>
                                          </p:val>
                                        </p:tav>
                                      </p:tavLst>
                                    </p:anim>
                                    <p:anim calcmode="lin" valueType="num">
                                      <p:cBhvr>
                                        <p:cTn id="81" dur="1000" fill="hold"/>
                                        <p:tgtEl>
                                          <p:spTgt spid="43726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4372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437260"/>
                                        </p:tgtEl>
                                        <p:attrNameLst>
                                          <p:attrName>style.visibility</p:attrName>
                                        </p:attrNameLst>
                                      </p:cBhvr>
                                      <p:to>
                                        <p:strVal val="visible"/>
                                      </p:to>
                                    </p:set>
                                    <p:anim calcmode="lin" valueType="num">
                                      <p:cBhvr>
                                        <p:cTn id="87" dur="1000" fill="hold"/>
                                        <p:tgtEl>
                                          <p:spTgt spid="437260"/>
                                        </p:tgtEl>
                                        <p:attrNameLst>
                                          <p:attrName>ppt_w</p:attrName>
                                        </p:attrNameLst>
                                      </p:cBhvr>
                                      <p:tavLst>
                                        <p:tav tm="0">
                                          <p:val>
                                            <p:fltVal val="0"/>
                                          </p:val>
                                        </p:tav>
                                        <p:tav tm="100000">
                                          <p:val>
                                            <p:strVal val="#ppt_w"/>
                                          </p:val>
                                        </p:tav>
                                      </p:tavLst>
                                    </p:anim>
                                    <p:anim calcmode="lin" valueType="num">
                                      <p:cBhvr>
                                        <p:cTn id="88" dur="1000" fill="hold"/>
                                        <p:tgtEl>
                                          <p:spTgt spid="437260"/>
                                        </p:tgtEl>
                                        <p:attrNameLst>
                                          <p:attrName>ppt_h</p:attrName>
                                        </p:attrNameLst>
                                      </p:cBhvr>
                                      <p:tavLst>
                                        <p:tav tm="0">
                                          <p:val>
                                            <p:fltVal val="0"/>
                                          </p:val>
                                        </p:tav>
                                        <p:tav tm="100000">
                                          <p:val>
                                            <p:strVal val="#ppt_h"/>
                                          </p:val>
                                        </p:tav>
                                      </p:tavLst>
                                    </p:anim>
                                    <p:anim calcmode="lin" valueType="num">
                                      <p:cBhvr>
                                        <p:cTn id="89" dur="1000" fill="hold"/>
                                        <p:tgtEl>
                                          <p:spTgt spid="437260"/>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4372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437261"/>
                                        </p:tgtEl>
                                        <p:attrNameLst>
                                          <p:attrName>style.visibility</p:attrName>
                                        </p:attrNameLst>
                                      </p:cBhvr>
                                      <p:to>
                                        <p:strVal val="visible"/>
                                      </p:to>
                                    </p:set>
                                    <p:anim calcmode="lin" valueType="num">
                                      <p:cBhvr>
                                        <p:cTn id="95" dur="1000" fill="hold"/>
                                        <p:tgtEl>
                                          <p:spTgt spid="437261"/>
                                        </p:tgtEl>
                                        <p:attrNameLst>
                                          <p:attrName>ppt_w</p:attrName>
                                        </p:attrNameLst>
                                      </p:cBhvr>
                                      <p:tavLst>
                                        <p:tav tm="0">
                                          <p:val>
                                            <p:fltVal val="0"/>
                                          </p:val>
                                        </p:tav>
                                        <p:tav tm="100000">
                                          <p:val>
                                            <p:strVal val="#ppt_w"/>
                                          </p:val>
                                        </p:tav>
                                      </p:tavLst>
                                    </p:anim>
                                    <p:anim calcmode="lin" valueType="num">
                                      <p:cBhvr>
                                        <p:cTn id="96" dur="1000" fill="hold"/>
                                        <p:tgtEl>
                                          <p:spTgt spid="437261"/>
                                        </p:tgtEl>
                                        <p:attrNameLst>
                                          <p:attrName>ppt_h</p:attrName>
                                        </p:attrNameLst>
                                      </p:cBhvr>
                                      <p:tavLst>
                                        <p:tav tm="0">
                                          <p:val>
                                            <p:fltVal val="0"/>
                                          </p:val>
                                        </p:tav>
                                        <p:tav tm="100000">
                                          <p:val>
                                            <p:strVal val="#ppt_h"/>
                                          </p:val>
                                        </p:tav>
                                      </p:tavLst>
                                    </p:anim>
                                    <p:anim calcmode="lin" valueType="num">
                                      <p:cBhvr>
                                        <p:cTn id="97" dur="1000" fill="hold"/>
                                        <p:tgtEl>
                                          <p:spTgt spid="437261"/>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4372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p:bldP spid="437255" grpId="0"/>
      <p:bldP spid="437256" grpId="0"/>
      <p:bldP spid="437257" grpId="0"/>
      <p:bldP spid="437258" grpId="0"/>
      <p:bldP spid="437259" grpId="0"/>
      <p:bldP spid="437260" grpId="0"/>
      <p:bldP spid="437261" grpId="0"/>
      <p:bldP spid="437264" grpId="0"/>
      <p:bldP spid="437265" grpId="0"/>
      <p:bldP spid="437266" grpId="0"/>
      <p:bldP spid="43726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657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0371"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الألفيين</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2" name="Rectangle 4"/>
          <p:cNvSpPr>
            <a:spLocks noGrp="1" noChangeArrowheads="1"/>
          </p:cNvSpPr>
          <p:nvPr>
            <p:ph type="title" idx="4294967295"/>
          </p:nvPr>
        </p:nvSpPr>
        <p:spPr>
          <a:xfrm>
            <a:off x="0" y="0"/>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charset="0"/>
                <a:ea typeface="ＭＳ Ｐゴシック" charset="0"/>
              </a:rPr>
              <a:t>وجهات النظر حول رؤيا ٢٠: ١-٦</a:t>
            </a:r>
            <a:endParaRPr lang="en-US" sz="4000" b="1" dirty="0">
              <a:solidFill>
                <a:schemeClr val="bg1"/>
              </a:solidFill>
              <a:effectLst>
                <a:outerShdw blurRad="38100" dist="38100" dir="2700000" algn="tl">
                  <a:srgbClr val="000000"/>
                </a:outerShdw>
              </a:effectLst>
              <a:latin typeface="Arial" charset="0"/>
              <a:ea typeface="ＭＳ Ｐゴシック" charset="0"/>
            </a:endParaRPr>
          </a:p>
        </p:txBody>
      </p:sp>
      <p:sp>
        <p:nvSpPr>
          <p:cNvPr id="570373"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القبل الألفية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4" name="Text Box 6"/>
          <p:cNvSpPr txBox="1">
            <a:spLocks noChangeArrowheads="1"/>
          </p:cNvSpPr>
          <p:nvPr/>
        </p:nvSpPr>
        <p:spPr bwMode="auto">
          <a:xfrm>
            <a:off x="2667000" y="22701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السيد المسيح</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5" name="Text Box 7"/>
          <p:cNvSpPr txBox="1">
            <a:spLocks noChangeArrowheads="1"/>
          </p:cNvSpPr>
          <p:nvPr/>
        </p:nvSpPr>
        <p:spPr bwMode="auto">
          <a:xfrm>
            <a:off x="5583238" y="22701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ملاك</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6" name="Text Box 8"/>
          <p:cNvSpPr txBox="1">
            <a:spLocks noChangeArrowheads="1"/>
          </p:cNvSpPr>
          <p:nvPr/>
        </p:nvSpPr>
        <p:spPr bwMode="auto">
          <a:xfrm>
            <a:off x="2667000" y="32607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حاضر</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7" name="Text Box 9"/>
          <p:cNvSpPr txBox="1">
            <a:spLocks noChangeArrowheads="1"/>
          </p:cNvSpPr>
          <p:nvPr/>
        </p:nvSpPr>
        <p:spPr bwMode="auto">
          <a:xfrm>
            <a:off x="5583238" y="32607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الألفية</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8" name="Text Box 10"/>
          <p:cNvSpPr txBox="1">
            <a:spLocks noChangeArrowheads="1"/>
          </p:cNvSpPr>
          <p:nvPr/>
        </p:nvSpPr>
        <p:spPr bwMode="auto">
          <a:xfrm>
            <a:off x="2667000" y="42672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حاضر</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79" name="Text Box 11"/>
          <p:cNvSpPr txBox="1">
            <a:spLocks noChangeArrowheads="1"/>
          </p:cNvSpPr>
          <p:nvPr/>
        </p:nvSpPr>
        <p:spPr bwMode="auto">
          <a:xfrm>
            <a:off x="5583238" y="42672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المستقبل ٥-١٠</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0" name="Text Box 12"/>
          <p:cNvSpPr txBox="1">
            <a:spLocks noChangeArrowheads="1"/>
          </p:cNvSpPr>
          <p:nvPr/>
        </p:nvSpPr>
        <p:spPr bwMode="auto">
          <a:xfrm>
            <a:off x="2667000" y="52578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سماء</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1" name="Text Box 13"/>
          <p:cNvSpPr txBox="1">
            <a:spLocks noChangeArrowheads="1"/>
          </p:cNvSpPr>
          <p:nvPr/>
        </p:nvSpPr>
        <p:spPr bwMode="auto">
          <a:xfrm>
            <a:off x="5583238" y="52578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الأرض </a:t>
            </a: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٥-١٠</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3"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القضية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4" name="Text Box 16"/>
          <p:cNvSpPr txBox="1">
            <a:spLocks noChangeArrowheads="1"/>
          </p:cNvSpPr>
          <p:nvPr/>
        </p:nvSpPr>
        <p:spPr bwMode="auto">
          <a:xfrm>
            <a:off x="228600" y="2270125"/>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الرابط</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5" name="Text Box 17"/>
          <p:cNvSpPr txBox="1">
            <a:spLocks noChangeArrowheads="1"/>
          </p:cNvSpPr>
          <p:nvPr/>
        </p:nvSpPr>
        <p:spPr bwMode="auto">
          <a:xfrm>
            <a:off x="228600" y="3260725"/>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ربط</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6" name="Text Box 18"/>
          <p:cNvSpPr txBox="1">
            <a:spLocks noChangeArrowheads="1"/>
          </p:cNvSpPr>
          <p:nvPr/>
        </p:nvSpPr>
        <p:spPr bwMode="auto">
          <a:xfrm>
            <a:off x="228600" y="4267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القاعدة</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0387" name="Text Box 19"/>
          <p:cNvSpPr txBox="1">
            <a:spLocks noChangeArrowheads="1"/>
          </p:cNvSpPr>
          <p:nvPr/>
        </p:nvSpPr>
        <p:spPr bwMode="auto">
          <a:xfrm>
            <a:off x="228600" y="52578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مكان</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20"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427</a:t>
            </a:r>
            <a:endParaRPr kumimoji="0" lang="en-US" sz="24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1211622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0384"/>
                                        </p:tgtEl>
                                        <p:attrNameLst>
                                          <p:attrName>style.visibility</p:attrName>
                                        </p:attrNameLst>
                                      </p:cBhvr>
                                      <p:to>
                                        <p:strVal val="visible"/>
                                      </p:to>
                                    </p:set>
                                    <p:anim calcmode="lin" valueType="num">
                                      <p:cBhvr>
                                        <p:cTn id="7" dur="1000" fill="hold"/>
                                        <p:tgtEl>
                                          <p:spTgt spid="570384"/>
                                        </p:tgtEl>
                                        <p:attrNameLst>
                                          <p:attrName>ppt_w</p:attrName>
                                        </p:attrNameLst>
                                      </p:cBhvr>
                                      <p:tavLst>
                                        <p:tav tm="0">
                                          <p:val>
                                            <p:fltVal val="0"/>
                                          </p:val>
                                        </p:tav>
                                        <p:tav tm="100000">
                                          <p:val>
                                            <p:strVal val="#ppt_w"/>
                                          </p:val>
                                        </p:tav>
                                      </p:tavLst>
                                    </p:anim>
                                    <p:anim calcmode="lin" valueType="num">
                                      <p:cBhvr>
                                        <p:cTn id="8" dur="1000" fill="hold"/>
                                        <p:tgtEl>
                                          <p:spTgt spid="570384"/>
                                        </p:tgtEl>
                                        <p:attrNameLst>
                                          <p:attrName>ppt_h</p:attrName>
                                        </p:attrNameLst>
                                      </p:cBhvr>
                                      <p:tavLst>
                                        <p:tav tm="0">
                                          <p:val>
                                            <p:fltVal val="0"/>
                                          </p:val>
                                        </p:tav>
                                        <p:tav tm="100000">
                                          <p:val>
                                            <p:strVal val="#ppt_h"/>
                                          </p:val>
                                        </p:tav>
                                      </p:tavLst>
                                    </p:anim>
                                    <p:anim calcmode="lin" valueType="num">
                                      <p:cBhvr>
                                        <p:cTn id="9" dur="1000" fill="hold"/>
                                        <p:tgtEl>
                                          <p:spTgt spid="5703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03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0374"/>
                                        </p:tgtEl>
                                        <p:attrNameLst>
                                          <p:attrName>style.visibility</p:attrName>
                                        </p:attrNameLst>
                                      </p:cBhvr>
                                      <p:to>
                                        <p:strVal val="visible"/>
                                      </p:to>
                                    </p:set>
                                    <p:anim calcmode="lin" valueType="num">
                                      <p:cBhvr>
                                        <p:cTn id="15" dur="1000" fill="hold"/>
                                        <p:tgtEl>
                                          <p:spTgt spid="570374"/>
                                        </p:tgtEl>
                                        <p:attrNameLst>
                                          <p:attrName>ppt_w</p:attrName>
                                        </p:attrNameLst>
                                      </p:cBhvr>
                                      <p:tavLst>
                                        <p:tav tm="0">
                                          <p:val>
                                            <p:fltVal val="0"/>
                                          </p:val>
                                        </p:tav>
                                        <p:tav tm="100000">
                                          <p:val>
                                            <p:strVal val="#ppt_w"/>
                                          </p:val>
                                        </p:tav>
                                      </p:tavLst>
                                    </p:anim>
                                    <p:anim calcmode="lin" valueType="num">
                                      <p:cBhvr>
                                        <p:cTn id="16" dur="1000" fill="hold"/>
                                        <p:tgtEl>
                                          <p:spTgt spid="570374"/>
                                        </p:tgtEl>
                                        <p:attrNameLst>
                                          <p:attrName>ppt_h</p:attrName>
                                        </p:attrNameLst>
                                      </p:cBhvr>
                                      <p:tavLst>
                                        <p:tav tm="0">
                                          <p:val>
                                            <p:fltVal val="0"/>
                                          </p:val>
                                        </p:tav>
                                        <p:tav tm="100000">
                                          <p:val>
                                            <p:strVal val="#ppt_h"/>
                                          </p:val>
                                        </p:tav>
                                      </p:tavLst>
                                    </p:anim>
                                    <p:anim calcmode="lin" valueType="num">
                                      <p:cBhvr>
                                        <p:cTn id="17" dur="1000" fill="hold"/>
                                        <p:tgtEl>
                                          <p:spTgt spid="5703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03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0375"/>
                                        </p:tgtEl>
                                        <p:attrNameLst>
                                          <p:attrName>style.visibility</p:attrName>
                                        </p:attrNameLst>
                                      </p:cBhvr>
                                      <p:to>
                                        <p:strVal val="visible"/>
                                      </p:to>
                                    </p:set>
                                    <p:anim calcmode="lin" valueType="num">
                                      <p:cBhvr>
                                        <p:cTn id="23" dur="1000" fill="hold"/>
                                        <p:tgtEl>
                                          <p:spTgt spid="570375"/>
                                        </p:tgtEl>
                                        <p:attrNameLst>
                                          <p:attrName>ppt_w</p:attrName>
                                        </p:attrNameLst>
                                      </p:cBhvr>
                                      <p:tavLst>
                                        <p:tav tm="0">
                                          <p:val>
                                            <p:fltVal val="0"/>
                                          </p:val>
                                        </p:tav>
                                        <p:tav tm="100000">
                                          <p:val>
                                            <p:strVal val="#ppt_w"/>
                                          </p:val>
                                        </p:tav>
                                      </p:tavLst>
                                    </p:anim>
                                    <p:anim calcmode="lin" valueType="num">
                                      <p:cBhvr>
                                        <p:cTn id="24" dur="1000" fill="hold"/>
                                        <p:tgtEl>
                                          <p:spTgt spid="570375"/>
                                        </p:tgtEl>
                                        <p:attrNameLst>
                                          <p:attrName>ppt_h</p:attrName>
                                        </p:attrNameLst>
                                      </p:cBhvr>
                                      <p:tavLst>
                                        <p:tav tm="0">
                                          <p:val>
                                            <p:fltVal val="0"/>
                                          </p:val>
                                        </p:tav>
                                        <p:tav tm="100000">
                                          <p:val>
                                            <p:strVal val="#ppt_h"/>
                                          </p:val>
                                        </p:tav>
                                      </p:tavLst>
                                    </p:anim>
                                    <p:anim calcmode="lin" valueType="num">
                                      <p:cBhvr>
                                        <p:cTn id="25" dur="1000" fill="hold"/>
                                        <p:tgtEl>
                                          <p:spTgt spid="57037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03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0385"/>
                                        </p:tgtEl>
                                        <p:attrNameLst>
                                          <p:attrName>style.visibility</p:attrName>
                                        </p:attrNameLst>
                                      </p:cBhvr>
                                      <p:to>
                                        <p:strVal val="visible"/>
                                      </p:to>
                                    </p:set>
                                    <p:anim calcmode="lin" valueType="num">
                                      <p:cBhvr>
                                        <p:cTn id="31" dur="1000" fill="hold"/>
                                        <p:tgtEl>
                                          <p:spTgt spid="570385"/>
                                        </p:tgtEl>
                                        <p:attrNameLst>
                                          <p:attrName>ppt_w</p:attrName>
                                        </p:attrNameLst>
                                      </p:cBhvr>
                                      <p:tavLst>
                                        <p:tav tm="0">
                                          <p:val>
                                            <p:fltVal val="0"/>
                                          </p:val>
                                        </p:tav>
                                        <p:tav tm="100000">
                                          <p:val>
                                            <p:strVal val="#ppt_w"/>
                                          </p:val>
                                        </p:tav>
                                      </p:tavLst>
                                    </p:anim>
                                    <p:anim calcmode="lin" valueType="num">
                                      <p:cBhvr>
                                        <p:cTn id="32" dur="1000" fill="hold"/>
                                        <p:tgtEl>
                                          <p:spTgt spid="570385"/>
                                        </p:tgtEl>
                                        <p:attrNameLst>
                                          <p:attrName>ppt_h</p:attrName>
                                        </p:attrNameLst>
                                      </p:cBhvr>
                                      <p:tavLst>
                                        <p:tav tm="0">
                                          <p:val>
                                            <p:fltVal val="0"/>
                                          </p:val>
                                        </p:tav>
                                        <p:tav tm="100000">
                                          <p:val>
                                            <p:strVal val="#ppt_h"/>
                                          </p:val>
                                        </p:tav>
                                      </p:tavLst>
                                    </p:anim>
                                    <p:anim calcmode="lin" valueType="num">
                                      <p:cBhvr>
                                        <p:cTn id="33" dur="1000" fill="hold"/>
                                        <p:tgtEl>
                                          <p:spTgt spid="57038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03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70376"/>
                                        </p:tgtEl>
                                        <p:attrNameLst>
                                          <p:attrName>style.visibility</p:attrName>
                                        </p:attrNameLst>
                                      </p:cBhvr>
                                      <p:to>
                                        <p:strVal val="visible"/>
                                      </p:to>
                                    </p:set>
                                    <p:anim calcmode="lin" valueType="num">
                                      <p:cBhvr>
                                        <p:cTn id="39" dur="1000" fill="hold"/>
                                        <p:tgtEl>
                                          <p:spTgt spid="570376"/>
                                        </p:tgtEl>
                                        <p:attrNameLst>
                                          <p:attrName>ppt_w</p:attrName>
                                        </p:attrNameLst>
                                      </p:cBhvr>
                                      <p:tavLst>
                                        <p:tav tm="0">
                                          <p:val>
                                            <p:fltVal val="0"/>
                                          </p:val>
                                        </p:tav>
                                        <p:tav tm="100000">
                                          <p:val>
                                            <p:strVal val="#ppt_w"/>
                                          </p:val>
                                        </p:tav>
                                      </p:tavLst>
                                    </p:anim>
                                    <p:anim calcmode="lin" valueType="num">
                                      <p:cBhvr>
                                        <p:cTn id="40" dur="1000" fill="hold"/>
                                        <p:tgtEl>
                                          <p:spTgt spid="570376"/>
                                        </p:tgtEl>
                                        <p:attrNameLst>
                                          <p:attrName>ppt_h</p:attrName>
                                        </p:attrNameLst>
                                      </p:cBhvr>
                                      <p:tavLst>
                                        <p:tav tm="0">
                                          <p:val>
                                            <p:fltVal val="0"/>
                                          </p:val>
                                        </p:tav>
                                        <p:tav tm="100000">
                                          <p:val>
                                            <p:strVal val="#ppt_h"/>
                                          </p:val>
                                        </p:tav>
                                      </p:tavLst>
                                    </p:anim>
                                    <p:anim calcmode="lin" valueType="num">
                                      <p:cBhvr>
                                        <p:cTn id="41" dur="1000" fill="hold"/>
                                        <p:tgtEl>
                                          <p:spTgt spid="57037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703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70377"/>
                                        </p:tgtEl>
                                        <p:attrNameLst>
                                          <p:attrName>style.visibility</p:attrName>
                                        </p:attrNameLst>
                                      </p:cBhvr>
                                      <p:to>
                                        <p:strVal val="visible"/>
                                      </p:to>
                                    </p:set>
                                    <p:anim calcmode="lin" valueType="num">
                                      <p:cBhvr>
                                        <p:cTn id="47" dur="1000" fill="hold"/>
                                        <p:tgtEl>
                                          <p:spTgt spid="570377"/>
                                        </p:tgtEl>
                                        <p:attrNameLst>
                                          <p:attrName>ppt_w</p:attrName>
                                        </p:attrNameLst>
                                      </p:cBhvr>
                                      <p:tavLst>
                                        <p:tav tm="0">
                                          <p:val>
                                            <p:fltVal val="0"/>
                                          </p:val>
                                        </p:tav>
                                        <p:tav tm="100000">
                                          <p:val>
                                            <p:strVal val="#ppt_w"/>
                                          </p:val>
                                        </p:tav>
                                      </p:tavLst>
                                    </p:anim>
                                    <p:anim calcmode="lin" valueType="num">
                                      <p:cBhvr>
                                        <p:cTn id="48" dur="1000" fill="hold"/>
                                        <p:tgtEl>
                                          <p:spTgt spid="570377"/>
                                        </p:tgtEl>
                                        <p:attrNameLst>
                                          <p:attrName>ppt_h</p:attrName>
                                        </p:attrNameLst>
                                      </p:cBhvr>
                                      <p:tavLst>
                                        <p:tav tm="0">
                                          <p:val>
                                            <p:fltVal val="0"/>
                                          </p:val>
                                        </p:tav>
                                        <p:tav tm="100000">
                                          <p:val>
                                            <p:strVal val="#ppt_h"/>
                                          </p:val>
                                        </p:tav>
                                      </p:tavLst>
                                    </p:anim>
                                    <p:anim calcmode="lin" valueType="num">
                                      <p:cBhvr>
                                        <p:cTn id="49" dur="1000" fill="hold"/>
                                        <p:tgtEl>
                                          <p:spTgt spid="57037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03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70386"/>
                                        </p:tgtEl>
                                        <p:attrNameLst>
                                          <p:attrName>style.visibility</p:attrName>
                                        </p:attrNameLst>
                                      </p:cBhvr>
                                      <p:to>
                                        <p:strVal val="visible"/>
                                      </p:to>
                                    </p:set>
                                    <p:anim calcmode="lin" valueType="num">
                                      <p:cBhvr>
                                        <p:cTn id="55" dur="1000" fill="hold"/>
                                        <p:tgtEl>
                                          <p:spTgt spid="570386"/>
                                        </p:tgtEl>
                                        <p:attrNameLst>
                                          <p:attrName>ppt_w</p:attrName>
                                        </p:attrNameLst>
                                      </p:cBhvr>
                                      <p:tavLst>
                                        <p:tav tm="0">
                                          <p:val>
                                            <p:fltVal val="0"/>
                                          </p:val>
                                        </p:tav>
                                        <p:tav tm="100000">
                                          <p:val>
                                            <p:strVal val="#ppt_w"/>
                                          </p:val>
                                        </p:tav>
                                      </p:tavLst>
                                    </p:anim>
                                    <p:anim calcmode="lin" valueType="num">
                                      <p:cBhvr>
                                        <p:cTn id="56" dur="1000" fill="hold"/>
                                        <p:tgtEl>
                                          <p:spTgt spid="570386"/>
                                        </p:tgtEl>
                                        <p:attrNameLst>
                                          <p:attrName>ppt_h</p:attrName>
                                        </p:attrNameLst>
                                      </p:cBhvr>
                                      <p:tavLst>
                                        <p:tav tm="0">
                                          <p:val>
                                            <p:fltVal val="0"/>
                                          </p:val>
                                        </p:tav>
                                        <p:tav tm="100000">
                                          <p:val>
                                            <p:strVal val="#ppt_h"/>
                                          </p:val>
                                        </p:tav>
                                      </p:tavLst>
                                    </p:anim>
                                    <p:anim calcmode="lin" valueType="num">
                                      <p:cBhvr>
                                        <p:cTn id="57" dur="1000" fill="hold"/>
                                        <p:tgtEl>
                                          <p:spTgt spid="57038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70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70378"/>
                                        </p:tgtEl>
                                        <p:attrNameLst>
                                          <p:attrName>style.visibility</p:attrName>
                                        </p:attrNameLst>
                                      </p:cBhvr>
                                      <p:to>
                                        <p:strVal val="visible"/>
                                      </p:to>
                                    </p:set>
                                    <p:anim calcmode="lin" valueType="num">
                                      <p:cBhvr>
                                        <p:cTn id="63" dur="1000" fill="hold"/>
                                        <p:tgtEl>
                                          <p:spTgt spid="570378"/>
                                        </p:tgtEl>
                                        <p:attrNameLst>
                                          <p:attrName>ppt_w</p:attrName>
                                        </p:attrNameLst>
                                      </p:cBhvr>
                                      <p:tavLst>
                                        <p:tav tm="0">
                                          <p:val>
                                            <p:fltVal val="0"/>
                                          </p:val>
                                        </p:tav>
                                        <p:tav tm="100000">
                                          <p:val>
                                            <p:strVal val="#ppt_w"/>
                                          </p:val>
                                        </p:tav>
                                      </p:tavLst>
                                    </p:anim>
                                    <p:anim calcmode="lin" valueType="num">
                                      <p:cBhvr>
                                        <p:cTn id="64" dur="1000" fill="hold"/>
                                        <p:tgtEl>
                                          <p:spTgt spid="570378"/>
                                        </p:tgtEl>
                                        <p:attrNameLst>
                                          <p:attrName>ppt_h</p:attrName>
                                        </p:attrNameLst>
                                      </p:cBhvr>
                                      <p:tavLst>
                                        <p:tav tm="0">
                                          <p:val>
                                            <p:fltVal val="0"/>
                                          </p:val>
                                        </p:tav>
                                        <p:tav tm="100000">
                                          <p:val>
                                            <p:strVal val="#ppt_h"/>
                                          </p:val>
                                        </p:tav>
                                      </p:tavLst>
                                    </p:anim>
                                    <p:anim calcmode="lin" valueType="num">
                                      <p:cBhvr>
                                        <p:cTn id="65" dur="1000" fill="hold"/>
                                        <p:tgtEl>
                                          <p:spTgt spid="57037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703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70379"/>
                                        </p:tgtEl>
                                        <p:attrNameLst>
                                          <p:attrName>style.visibility</p:attrName>
                                        </p:attrNameLst>
                                      </p:cBhvr>
                                      <p:to>
                                        <p:strVal val="visible"/>
                                      </p:to>
                                    </p:set>
                                    <p:anim calcmode="lin" valueType="num">
                                      <p:cBhvr>
                                        <p:cTn id="71" dur="1000" fill="hold"/>
                                        <p:tgtEl>
                                          <p:spTgt spid="570379"/>
                                        </p:tgtEl>
                                        <p:attrNameLst>
                                          <p:attrName>ppt_w</p:attrName>
                                        </p:attrNameLst>
                                      </p:cBhvr>
                                      <p:tavLst>
                                        <p:tav tm="0">
                                          <p:val>
                                            <p:fltVal val="0"/>
                                          </p:val>
                                        </p:tav>
                                        <p:tav tm="100000">
                                          <p:val>
                                            <p:strVal val="#ppt_w"/>
                                          </p:val>
                                        </p:tav>
                                      </p:tavLst>
                                    </p:anim>
                                    <p:anim calcmode="lin" valueType="num">
                                      <p:cBhvr>
                                        <p:cTn id="72" dur="1000" fill="hold"/>
                                        <p:tgtEl>
                                          <p:spTgt spid="570379"/>
                                        </p:tgtEl>
                                        <p:attrNameLst>
                                          <p:attrName>ppt_h</p:attrName>
                                        </p:attrNameLst>
                                      </p:cBhvr>
                                      <p:tavLst>
                                        <p:tav tm="0">
                                          <p:val>
                                            <p:fltVal val="0"/>
                                          </p:val>
                                        </p:tav>
                                        <p:tav tm="100000">
                                          <p:val>
                                            <p:strVal val="#ppt_h"/>
                                          </p:val>
                                        </p:tav>
                                      </p:tavLst>
                                    </p:anim>
                                    <p:anim calcmode="lin" valueType="num">
                                      <p:cBhvr>
                                        <p:cTn id="73" dur="1000" fill="hold"/>
                                        <p:tgtEl>
                                          <p:spTgt spid="57037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703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570387"/>
                                        </p:tgtEl>
                                        <p:attrNameLst>
                                          <p:attrName>style.visibility</p:attrName>
                                        </p:attrNameLst>
                                      </p:cBhvr>
                                      <p:to>
                                        <p:strVal val="visible"/>
                                      </p:to>
                                    </p:set>
                                    <p:anim calcmode="lin" valueType="num">
                                      <p:cBhvr>
                                        <p:cTn id="79" dur="1000" fill="hold"/>
                                        <p:tgtEl>
                                          <p:spTgt spid="570387"/>
                                        </p:tgtEl>
                                        <p:attrNameLst>
                                          <p:attrName>ppt_w</p:attrName>
                                        </p:attrNameLst>
                                      </p:cBhvr>
                                      <p:tavLst>
                                        <p:tav tm="0">
                                          <p:val>
                                            <p:fltVal val="0"/>
                                          </p:val>
                                        </p:tav>
                                        <p:tav tm="100000">
                                          <p:val>
                                            <p:strVal val="#ppt_w"/>
                                          </p:val>
                                        </p:tav>
                                      </p:tavLst>
                                    </p:anim>
                                    <p:anim calcmode="lin" valueType="num">
                                      <p:cBhvr>
                                        <p:cTn id="80" dur="1000" fill="hold"/>
                                        <p:tgtEl>
                                          <p:spTgt spid="570387"/>
                                        </p:tgtEl>
                                        <p:attrNameLst>
                                          <p:attrName>ppt_h</p:attrName>
                                        </p:attrNameLst>
                                      </p:cBhvr>
                                      <p:tavLst>
                                        <p:tav tm="0">
                                          <p:val>
                                            <p:fltVal val="0"/>
                                          </p:val>
                                        </p:tav>
                                        <p:tav tm="100000">
                                          <p:val>
                                            <p:strVal val="#ppt_h"/>
                                          </p:val>
                                        </p:tav>
                                      </p:tavLst>
                                    </p:anim>
                                    <p:anim calcmode="lin" valueType="num">
                                      <p:cBhvr>
                                        <p:cTn id="81" dur="1000" fill="hold"/>
                                        <p:tgtEl>
                                          <p:spTgt spid="57038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5703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570380"/>
                                        </p:tgtEl>
                                        <p:attrNameLst>
                                          <p:attrName>style.visibility</p:attrName>
                                        </p:attrNameLst>
                                      </p:cBhvr>
                                      <p:to>
                                        <p:strVal val="visible"/>
                                      </p:to>
                                    </p:set>
                                    <p:anim calcmode="lin" valueType="num">
                                      <p:cBhvr>
                                        <p:cTn id="87" dur="1000" fill="hold"/>
                                        <p:tgtEl>
                                          <p:spTgt spid="570380"/>
                                        </p:tgtEl>
                                        <p:attrNameLst>
                                          <p:attrName>ppt_w</p:attrName>
                                        </p:attrNameLst>
                                      </p:cBhvr>
                                      <p:tavLst>
                                        <p:tav tm="0">
                                          <p:val>
                                            <p:fltVal val="0"/>
                                          </p:val>
                                        </p:tav>
                                        <p:tav tm="100000">
                                          <p:val>
                                            <p:strVal val="#ppt_w"/>
                                          </p:val>
                                        </p:tav>
                                      </p:tavLst>
                                    </p:anim>
                                    <p:anim calcmode="lin" valueType="num">
                                      <p:cBhvr>
                                        <p:cTn id="88" dur="1000" fill="hold"/>
                                        <p:tgtEl>
                                          <p:spTgt spid="570380"/>
                                        </p:tgtEl>
                                        <p:attrNameLst>
                                          <p:attrName>ppt_h</p:attrName>
                                        </p:attrNameLst>
                                      </p:cBhvr>
                                      <p:tavLst>
                                        <p:tav tm="0">
                                          <p:val>
                                            <p:fltVal val="0"/>
                                          </p:val>
                                        </p:tav>
                                        <p:tav tm="100000">
                                          <p:val>
                                            <p:strVal val="#ppt_h"/>
                                          </p:val>
                                        </p:tav>
                                      </p:tavLst>
                                    </p:anim>
                                    <p:anim calcmode="lin" valueType="num">
                                      <p:cBhvr>
                                        <p:cTn id="89" dur="1000" fill="hold"/>
                                        <p:tgtEl>
                                          <p:spTgt spid="570380"/>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5703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570381"/>
                                        </p:tgtEl>
                                        <p:attrNameLst>
                                          <p:attrName>style.visibility</p:attrName>
                                        </p:attrNameLst>
                                      </p:cBhvr>
                                      <p:to>
                                        <p:strVal val="visible"/>
                                      </p:to>
                                    </p:set>
                                    <p:anim calcmode="lin" valueType="num">
                                      <p:cBhvr>
                                        <p:cTn id="95" dur="1000" fill="hold"/>
                                        <p:tgtEl>
                                          <p:spTgt spid="570381"/>
                                        </p:tgtEl>
                                        <p:attrNameLst>
                                          <p:attrName>ppt_w</p:attrName>
                                        </p:attrNameLst>
                                      </p:cBhvr>
                                      <p:tavLst>
                                        <p:tav tm="0">
                                          <p:val>
                                            <p:fltVal val="0"/>
                                          </p:val>
                                        </p:tav>
                                        <p:tav tm="100000">
                                          <p:val>
                                            <p:strVal val="#ppt_w"/>
                                          </p:val>
                                        </p:tav>
                                      </p:tavLst>
                                    </p:anim>
                                    <p:anim calcmode="lin" valueType="num">
                                      <p:cBhvr>
                                        <p:cTn id="96" dur="1000" fill="hold"/>
                                        <p:tgtEl>
                                          <p:spTgt spid="570381"/>
                                        </p:tgtEl>
                                        <p:attrNameLst>
                                          <p:attrName>ppt_h</p:attrName>
                                        </p:attrNameLst>
                                      </p:cBhvr>
                                      <p:tavLst>
                                        <p:tav tm="0">
                                          <p:val>
                                            <p:fltVal val="0"/>
                                          </p:val>
                                        </p:tav>
                                        <p:tav tm="100000">
                                          <p:val>
                                            <p:strVal val="#ppt_h"/>
                                          </p:val>
                                        </p:tav>
                                      </p:tavLst>
                                    </p:anim>
                                    <p:anim calcmode="lin" valueType="num">
                                      <p:cBhvr>
                                        <p:cTn id="97" dur="1000" fill="hold"/>
                                        <p:tgtEl>
                                          <p:spTgt spid="570381"/>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5703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4" grpId="0"/>
      <p:bldP spid="570375" grpId="0"/>
      <p:bldP spid="570376" grpId="0"/>
      <p:bldP spid="570377" grpId="0"/>
      <p:bldP spid="570378" grpId="0"/>
      <p:bldP spid="570379" grpId="0"/>
      <p:bldP spid="570380" grpId="0"/>
      <p:bldP spid="570381" grpId="0"/>
      <p:bldP spid="570384" grpId="0"/>
      <p:bldP spid="570385" grpId="0"/>
      <p:bldP spid="570386" grpId="0"/>
      <p:bldP spid="57038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8625"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2419"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الألفيين</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20" name="Rectangle 4"/>
          <p:cNvSpPr>
            <a:spLocks noGrp="1" noChangeArrowheads="1"/>
          </p:cNvSpPr>
          <p:nvPr>
            <p:ph type="title" idx="4294967295"/>
          </p:nvPr>
        </p:nvSpPr>
        <p:spPr>
          <a:xfrm>
            <a:off x="0" y="0"/>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charset="0"/>
                <a:ea typeface="ＭＳ Ｐゴシック" charset="0"/>
              </a:rPr>
              <a:t>وجهات النظر حول رؤيا ٢٠: ١-٦</a:t>
            </a:r>
            <a:endParaRPr lang="en-US" sz="4000" b="1" dirty="0">
              <a:solidFill>
                <a:schemeClr val="bg1"/>
              </a:solidFill>
              <a:effectLst>
                <a:outerShdw blurRad="38100" dist="38100" dir="2700000" algn="tl">
                  <a:srgbClr val="000000"/>
                </a:outerShdw>
              </a:effectLst>
              <a:latin typeface="Arial" charset="0"/>
              <a:ea typeface="ＭＳ Ｐゴシック" charset="0"/>
            </a:endParaRPr>
          </a:p>
        </p:txBody>
      </p:sp>
      <p:sp>
        <p:nvSpPr>
          <p:cNvPr id="572421"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القبل الألفية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22" name="Text Box 6"/>
          <p:cNvSpPr txBox="1">
            <a:spLocks noChangeArrowheads="1"/>
          </p:cNvSpPr>
          <p:nvPr/>
        </p:nvSpPr>
        <p:spPr bwMode="auto">
          <a:xfrm>
            <a:off x="2667000" y="2270125"/>
            <a:ext cx="3152775"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الانتقال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عند الموت</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23" name="Text Box 7"/>
          <p:cNvSpPr txBox="1">
            <a:spLocks noChangeArrowheads="1"/>
          </p:cNvSpPr>
          <p:nvPr/>
        </p:nvSpPr>
        <p:spPr bwMode="auto">
          <a:xfrm>
            <a:off x="5583238" y="2270125"/>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القيامة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(٥ ب -٦ أ)</a:t>
            </a:r>
            <a:endParaRPr kumimoji="0" lang="en-US"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endParaRPr>
          </a:p>
        </p:txBody>
      </p:sp>
      <p:sp>
        <p:nvSpPr>
          <p:cNvPr id="572426" name="Text Box 10"/>
          <p:cNvSpPr txBox="1">
            <a:spLocks noChangeArrowheads="1"/>
          </p:cNvSpPr>
          <p:nvPr/>
        </p:nvSpPr>
        <p:spPr bwMode="auto">
          <a:xfrm>
            <a:off x="2667000" y="39624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القيامة</a:t>
            </a:r>
            <a:endParaRPr kumimoji="0" lang="en-US"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endParaRPr>
          </a:p>
        </p:txBody>
      </p:sp>
      <p:sp>
        <p:nvSpPr>
          <p:cNvPr id="572427" name="Text Box 11"/>
          <p:cNvSpPr txBox="1">
            <a:spLocks noChangeArrowheads="1"/>
          </p:cNvSpPr>
          <p:nvPr/>
        </p:nvSpPr>
        <p:spPr bwMode="auto">
          <a:xfrm>
            <a:off x="5583238" y="39624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القيامة</a:t>
            </a:r>
            <a:endParaRPr kumimoji="0" lang="en-US"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endParaRPr>
          </a:p>
        </p:txBody>
      </p:sp>
      <p:sp>
        <p:nvSpPr>
          <p:cNvPr id="572428" name="Text Box 12"/>
          <p:cNvSpPr txBox="1">
            <a:spLocks noChangeArrowheads="1"/>
          </p:cNvSpPr>
          <p:nvPr/>
        </p:nvSpPr>
        <p:spPr bwMode="auto">
          <a:xfrm>
            <a:off x="2667000" y="553085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تتعارض</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29" name="Text Box 13"/>
          <p:cNvSpPr txBox="1">
            <a:spLocks noChangeArrowheads="1"/>
          </p:cNvSpPr>
          <p:nvPr/>
        </p:nvSpPr>
        <p:spPr bwMode="auto">
          <a:xfrm>
            <a:off x="5583238" y="553085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84163" indent="-284163">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84163" marR="0" lvl="0" indent="-284163"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ثابتة</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31"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القضية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32" name="Text Box 16"/>
          <p:cNvSpPr txBox="1">
            <a:spLocks noChangeArrowheads="1"/>
          </p:cNvSpPr>
          <p:nvPr/>
        </p:nvSpPr>
        <p:spPr bwMode="auto">
          <a:xfrm>
            <a:off x="228600" y="2270125"/>
            <a:ext cx="24384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altLang="ja-JP" sz="3600" b="1" i="0" u="none" strike="noStrike" kern="1200" cap="none" spc="0" normalizeH="0" baseline="0" noProof="0" dirty="0">
                <a:ln>
                  <a:noFill/>
                </a:ln>
                <a:solidFill>
                  <a:srgbClr val="FFFFFF"/>
                </a:solidFill>
                <a:effectLst/>
                <a:uLnTx/>
                <a:uFillTx/>
                <a:latin typeface="Arial" charset="0"/>
                <a:ea typeface="ＭＳ Ｐゴシック" charset="0"/>
              </a:rPr>
              <a:t>"فعاشوا" </a:t>
            </a:r>
            <a:b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rPr>
            </a:br>
            <a:r>
              <a:rPr kumimoji="0" lang="ar-EG" altLang="ja-JP" sz="3600" b="1" i="0" u="none" strike="noStrike" kern="1200" cap="none" spc="0" normalizeH="0" baseline="0" noProof="0" dirty="0">
                <a:ln>
                  <a:noFill/>
                </a:ln>
                <a:solidFill>
                  <a:srgbClr val="FFFFFF"/>
                </a:solidFill>
                <a:effectLst/>
                <a:uLnTx/>
                <a:uFillTx/>
                <a:latin typeface="Arial" charset="0"/>
                <a:ea typeface="ＭＳ Ｐゴシック" charset="0"/>
              </a:rPr>
              <a:t>(4 أ)</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2434" name="Text Box 18"/>
          <p:cNvSpPr txBox="1">
            <a:spLocks noChangeArrowheads="1"/>
          </p:cNvSpPr>
          <p:nvPr/>
        </p:nvSpPr>
        <p:spPr bwMode="auto">
          <a:xfrm>
            <a:off x="228600" y="3962400"/>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"فعاشوا" (٥)</a:t>
            </a:r>
            <a:endParaRPr kumimoji="0" lang="en-US"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endParaRPr>
          </a:p>
        </p:txBody>
      </p:sp>
      <p:sp>
        <p:nvSpPr>
          <p:cNvPr id="572435" name="Text Box 19"/>
          <p:cNvSpPr txBox="1">
            <a:spLocks noChangeArrowheads="1"/>
          </p:cNvSpPr>
          <p:nvPr/>
        </p:nvSpPr>
        <p:spPr bwMode="auto">
          <a:xfrm>
            <a:off x="228600" y="553085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نقد</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7"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427</a:t>
            </a:r>
            <a:endParaRPr kumimoji="0" lang="en-US" sz="24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4268343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2432"/>
                                        </p:tgtEl>
                                        <p:attrNameLst>
                                          <p:attrName>style.visibility</p:attrName>
                                        </p:attrNameLst>
                                      </p:cBhvr>
                                      <p:to>
                                        <p:strVal val="visible"/>
                                      </p:to>
                                    </p:set>
                                    <p:anim calcmode="lin" valueType="num">
                                      <p:cBhvr>
                                        <p:cTn id="7" dur="1000" fill="hold"/>
                                        <p:tgtEl>
                                          <p:spTgt spid="572432"/>
                                        </p:tgtEl>
                                        <p:attrNameLst>
                                          <p:attrName>ppt_w</p:attrName>
                                        </p:attrNameLst>
                                      </p:cBhvr>
                                      <p:tavLst>
                                        <p:tav tm="0">
                                          <p:val>
                                            <p:fltVal val="0"/>
                                          </p:val>
                                        </p:tav>
                                        <p:tav tm="100000">
                                          <p:val>
                                            <p:strVal val="#ppt_w"/>
                                          </p:val>
                                        </p:tav>
                                      </p:tavLst>
                                    </p:anim>
                                    <p:anim calcmode="lin" valueType="num">
                                      <p:cBhvr>
                                        <p:cTn id="8" dur="1000" fill="hold"/>
                                        <p:tgtEl>
                                          <p:spTgt spid="572432"/>
                                        </p:tgtEl>
                                        <p:attrNameLst>
                                          <p:attrName>ppt_h</p:attrName>
                                        </p:attrNameLst>
                                      </p:cBhvr>
                                      <p:tavLst>
                                        <p:tav tm="0">
                                          <p:val>
                                            <p:fltVal val="0"/>
                                          </p:val>
                                        </p:tav>
                                        <p:tav tm="100000">
                                          <p:val>
                                            <p:strVal val="#ppt_h"/>
                                          </p:val>
                                        </p:tav>
                                      </p:tavLst>
                                    </p:anim>
                                    <p:anim calcmode="lin" valueType="num">
                                      <p:cBhvr>
                                        <p:cTn id="9" dur="1000" fill="hold"/>
                                        <p:tgtEl>
                                          <p:spTgt spid="5724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24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2422"/>
                                        </p:tgtEl>
                                        <p:attrNameLst>
                                          <p:attrName>style.visibility</p:attrName>
                                        </p:attrNameLst>
                                      </p:cBhvr>
                                      <p:to>
                                        <p:strVal val="visible"/>
                                      </p:to>
                                    </p:set>
                                    <p:anim calcmode="lin" valueType="num">
                                      <p:cBhvr>
                                        <p:cTn id="15" dur="1000" fill="hold"/>
                                        <p:tgtEl>
                                          <p:spTgt spid="572422"/>
                                        </p:tgtEl>
                                        <p:attrNameLst>
                                          <p:attrName>ppt_w</p:attrName>
                                        </p:attrNameLst>
                                      </p:cBhvr>
                                      <p:tavLst>
                                        <p:tav tm="0">
                                          <p:val>
                                            <p:fltVal val="0"/>
                                          </p:val>
                                        </p:tav>
                                        <p:tav tm="100000">
                                          <p:val>
                                            <p:strVal val="#ppt_w"/>
                                          </p:val>
                                        </p:tav>
                                      </p:tavLst>
                                    </p:anim>
                                    <p:anim calcmode="lin" valueType="num">
                                      <p:cBhvr>
                                        <p:cTn id="16" dur="1000" fill="hold"/>
                                        <p:tgtEl>
                                          <p:spTgt spid="572422"/>
                                        </p:tgtEl>
                                        <p:attrNameLst>
                                          <p:attrName>ppt_h</p:attrName>
                                        </p:attrNameLst>
                                      </p:cBhvr>
                                      <p:tavLst>
                                        <p:tav tm="0">
                                          <p:val>
                                            <p:fltVal val="0"/>
                                          </p:val>
                                        </p:tav>
                                        <p:tav tm="100000">
                                          <p:val>
                                            <p:strVal val="#ppt_h"/>
                                          </p:val>
                                        </p:tav>
                                      </p:tavLst>
                                    </p:anim>
                                    <p:anim calcmode="lin" valueType="num">
                                      <p:cBhvr>
                                        <p:cTn id="17" dur="1000" fill="hold"/>
                                        <p:tgtEl>
                                          <p:spTgt spid="57242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24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2423"/>
                                        </p:tgtEl>
                                        <p:attrNameLst>
                                          <p:attrName>style.visibility</p:attrName>
                                        </p:attrNameLst>
                                      </p:cBhvr>
                                      <p:to>
                                        <p:strVal val="visible"/>
                                      </p:to>
                                    </p:set>
                                    <p:anim calcmode="lin" valueType="num">
                                      <p:cBhvr>
                                        <p:cTn id="23" dur="1000" fill="hold"/>
                                        <p:tgtEl>
                                          <p:spTgt spid="572423"/>
                                        </p:tgtEl>
                                        <p:attrNameLst>
                                          <p:attrName>ppt_w</p:attrName>
                                        </p:attrNameLst>
                                      </p:cBhvr>
                                      <p:tavLst>
                                        <p:tav tm="0">
                                          <p:val>
                                            <p:fltVal val="0"/>
                                          </p:val>
                                        </p:tav>
                                        <p:tav tm="100000">
                                          <p:val>
                                            <p:strVal val="#ppt_w"/>
                                          </p:val>
                                        </p:tav>
                                      </p:tavLst>
                                    </p:anim>
                                    <p:anim calcmode="lin" valueType="num">
                                      <p:cBhvr>
                                        <p:cTn id="24" dur="1000" fill="hold"/>
                                        <p:tgtEl>
                                          <p:spTgt spid="572423"/>
                                        </p:tgtEl>
                                        <p:attrNameLst>
                                          <p:attrName>ppt_h</p:attrName>
                                        </p:attrNameLst>
                                      </p:cBhvr>
                                      <p:tavLst>
                                        <p:tav tm="0">
                                          <p:val>
                                            <p:fltVal val="0"/>
                                          </p:val>
                                        </p:tav>
                                        <p:tav tm="100000">
                                          <p:val>
                                            <p:strVal val="#ppt_h"/>
                                          </p:val>
                                        </p:tav>
                                      </p:tavLst>
                                    </p:anim>
                                    <p:anim calcmode="lin" valueType="num">
                                      <p:cBhvr>
                                        <p:cTn id="25" dur="1000" fill="hold"/>
                                        <p:tgtEl>
                                          <p:spTgt spid="57242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24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2434"/>
                                        </p:tgtEl>
                                        <p:attrNameLst>
                                          <p:attrName>style.visibility</p:attrName>
                                        </p:attrNameLst>
                                      </p:cBhvr>
                                      <p:to>
                                        <p:strVal val="visible"/>
                                      </p:to>
                                    </p:set>
                                    <p:anim calcmode="lin" valueType="num">
                                      <p:cBhvr>
                                        <p:cTn id="31" dur="1000" fill="hold"/>
                                        <p:tgtEl>
                                          <p:spTgt spid="572434"/>
                                        </p:tgtEl>
                                        <p:attrNameLst>
                                          <p:attrName>ppt_w</p:attrName>
                                        </p:attrNameLst>
                                      </p:cBhvr>
                                      <p:tavLst>
                                        <p:tav tm="0">
                                          <p:val>
                                            <p:fltVal val="0"/>
                                          </p:val>
                                        </p:tav>
                                        <p:tav tm="100000">
                                          <p:val>
                                            <p:strVal val="#ppt_w"/>
                                          </p:val>
                                        </p:tav>
                                      </p:tavLst>
                                    </p:anim>
                                    <p:anim calcmode="lin" valueType="num">
                                      <p:cBhvr>
                                        <p:cTn id="32" dur="1000" fill="hold"/>
                                        <p:tgtEl>
                                          <p:spTgt spid="572434"/>
                                        </p:tgtEl>
                                        <p:attrNameLst>
                                          <p:attrName>ppt_h</p:attrName>
                                        </p:attrNameLst>
                                      </p:cBhvr>
                                      <p:tavLst>
                                        <p:tav tm="0">
                                          <p:val>
                                            <p:fltVal val="0"/>
                                          </p:val>
                                        </p:tav>
                                        <p:tav tm="100000">
                                          <p:val>
                                            <p:strVal val="#ppt_h"/>
                                          </p:val>
                                        </p:tav>
                                      </p:tavLst>
                                    </p:anim>
                                    <p:anim calcmode="lin" valueType="num">
                                      <p:cBhvr>
                                        <p:cTn id="33" dur="1000" fill="hold"/>
                                        <p:tgtEl>
                                          <p:spTgt spid="57243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2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72426"/>
                                        </p:tgtEl>
                                        <p:attrNameLst>
                                          <p:attrName>style.visibility</p:attrName>
                                        </p:attrNameLst>
                                      </p:cBhvr>
                                      <p:to>
                                        <p:strVal val="visible"/>
                                      </p:to>
                                    </p:set>
                                    <p:anim calcmode="lin" valueType="num">
                                      <p:cBhvr>
                                        <p:cTn id="39" dur="1000" fill="hold"/>
                                        <p:tgtEl>
                                          <p:spTgt spid="572426"/>
                                        </p:tgtEl>
                                        <p:attrNameLst>
                                          <p:attrName>ppt_w</p:attrName>
                                        </p:attrNameLst>
                                      </p:cBhvr>
                                      <p:tavLst>
                                        <p:tav tm="0">
                                          <p:val>
                                            <p:fltVal val="0"/>
                                          </p:val>
                                        </p:tav>
                                        <p:tav tm="100000">
                                          <p:val>
                                            <p:strVal val="#ppt_w"/>
                                          </p:val>
                                        </p:tav>
                                      </p:tavLst>
                                    </p:anim>
                                    <p:anim calcmode="lin" valueType="num">
                                      <p:cBhvr>
                                        <p:cTn id="40" dur="1000" fill="hold"/>
                                        <p:tgtEl>
                                          <p:spTgt spid="572426"/>
                                        </p:tgtEl>
                                        <p:attrNameLst>
                                          <p:attrName>ppt_h</p:attrName>
                                        </p:attrNameLst>
                                      </p:cBhvr>
                                      <p:tavLst>
                                        <p:tav tm="0">
                                          <p:val>
                                            <p:fltVal val="0"/>
                                          </p:val>
                                        </p:tav>
                                        <p:tav tm="100000">
                                          <p:val>
                                            <p:strVal val="#ppt_h"/>
                                          </p:val>
                                        </p:tav>
                                      </p:tavLst>
                                    </p:anim>
                                    <p:anim calcmode="lin" valueType="num">
                                      <p:cBhvr>
                                        <p:cTn id="41" dur="1000" fill="hold"/>
                                        <p:tgtEl>
                                          <p:spTgt spid="57242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724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72427"/>
                                        </p:tgtEl>
                                        <p:attrNameLst>
                                          <p:attrName>style.visibility</p:attrName>
                                        </p:attrNameLst>
                                      </p:cBhvr>
                                      <p:to>
                                        <p:strVal val="visible"/>
                                      </p:to>
                                    </p:set>
                                    <p:anim calcmode="lin" valueType="num">
                                      <p:cBhvr>
                                        <p:cTn id="47" dur="1000" fill="hold"/>
                                        <p:tgtEl>
                                          <p:spTgt spid="572427"/>
                                        </p:tgtEl>
                                        <p:attrNameLst>
                                          <p:attrName>ppt_w</p:attrName>
                                        </p:attrNameLst>
                                      </p:cBhvr>
                                      <p:tavLst>
                                        <p:tav tm="0">
                                          <p:val>
                                            <p:fltVal val="0"/>
                                          </p:val>
                                        </p:tav>
                                        <p:tav tm="100000">
                                          <p:val>
                                            <p:strVal val="#ppt_w"/>
                                          </p:val>
                                        </p:tav>
                                      </p:tavLst>
                                    </p:anim>
                                    <p:anim calcmode="lin" valueType="num">
                                      <p:cBhvr>
                                        <p:cTn id="48" dur="1000" fill="hold"/>
                                        <p:tgtEl>
                                          <p:spTgt spid="572427"/>
                                        </p:tgtEl>
                                        <p:attrNameLst>
                                          <p:attrName>ppt_h</p:attrName>
                                        </p:attrNameLst>
                                      </p:cBhvr>
                                      <p:tavLst>
                                        <p:tav tm="0">
                                          <p:val>
                                            <p:fltVal val="0"/>
                                          </p:val>
                                        </p:tav>
                                        <p:tav tm="100000">
                                          <p:val>
                                            <p:strVal val="#ppt_h"/>
                                          </p:val>
                                        </p:tav>
                                      </p:tavLst>
                                    </p:anim>
                                    <p:anim calcmode="lin" valueType="num">
                                      <p:cBhvr>
                                        <p:cTn id="49" dur="1000" fill="hold"/>
                                        <p:tgtEl>
                                          <p:spTgt spid="57242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24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72435"/>
                                        </p:tgtEl>
                                        <p:attrNameLst>
                                          <p:attrName>style.visibility</p:attrName>
                                        </p:attrNameLst>
                                      </p:cBhvr>
                                      <p:to>
                                        <p:strVal val="visible"/>
                                      </p:to>
                                    </p:set>
                                    <p:anim calcmode="lin" valueType="num">
                                      <p:cBhvr>
                                        <p:cTn id="55" dur="1000" fill="hold"/>
                                        <p:tgtEl>
                                          <p:spTgt spid="572435"/>
                                        </p:tgtEl>
                                        <p:attrNameLst>
                                          <p:attrName>ppt_w</p:attrName>
                                        </p:attrNameLst>
                                      </p:cBhvr>
                                      <p:tavLst>
                                        <p:tav tm="0">
                                          <p:val>
                                            <p:fltVal val="0"/>
                                          </p:val>
                                        </p:tav>
                                        <p:tav tm="100000">
                                          <p:val>
                                            <p:strVal val="#ppt_w"/>
                                          </p:val>
                                        </p:tav>
                                      </p:tavLst>
                                    </p:anim>
                                    <p:anim calcmode="lin" valueType="num">
                                      <p:cBhvr>
                                        <p:cTn id="56" dur="1000" fill="hold"/>
                                        <p:tgtEl>
                                          <p:spTgt spid="572435"/>
                                        </p:tgtEl>
                                        <p:attrNameLst>
                                          <p:attrName>ppt_h</p:attrName>
                                        </p:attrNameLst>
                                      </p:cBhvr>
                                      <p:tavLst>
                                        <p:tav tm="0">
                                          <p:val>
                                            <p:fltVal val="0"/>
                                          </p:val>
                                        </p:tav>
                                        <p:tav tm="100000">
                                          <p:val>
                                            <p:strVal val="#ppt_h"/>
                                          </p:val>
                                        </p:tav>
                                      </p:tavLst>
                                    </p:anim>
                                    <p:anim calcmode="lin" valueType="num">
                                      <p:cBhvr>
                                        <p:cTn id="57" dur="1000" fill="hold"/>
                                        <p:tgtEl>
                                          <p:spTgt spid="57243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724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72428"/>
                                        </p:tgtEl>
                                        <p:attrNameLst>
                                          <p:attrName>style.visibility</p:attrName>
                                        </p:attrNameLst>
                                      </p:cBhvr>
                                      <p:to>
                                        <p:strVal val="visible"/>
                                      </p:to>
                                    </p:set>
                                    <p:anim calcmode="lin" valueType="num">
                                      <p:cBhvr>
                                        <p:cTn id="63" dur="1000" fill="hold"/>
                                        <p:tgtEl>
                                          <p:spTgt spid="572428"/>
                                        </p:tgtEl>
                                        <p:attrNameLst>
                                          <p:attrName>ppt_w</p:attrName>
                                        </p:attrNameLst>
                                      </p:cBhvr>
                                      <p:tavLst>
                                        <p:tav tm="0">
                                          <p:val>
                                            <p:fltVal val="0"/>
                                          </p:val>
                                        </p:tav>
                                        <p:tav tm="100000">
                                          <p:val>
                                            <p:strVal val="#ppt_w"/>
                                          </p:val>
                                        </p:tav>
                                      </p:tavLst>
                                    </p:anim>
                                    <p:anim calcmode="lin" valueType="num">
                                      <p:cBhvr>
                                        <p:cTn id="64" dur="1000" fill="hold"/>
                                        <p:tgtEl>
                                          <p:spTgt spid="572428"/>
                                        </p:tgtEl>
                                        <p:attrNameLst>
                                          <p:attrName>ppt_h</p:attrName>
                                        </p:attrNameLst>
                                      </p:cBhvr>
                                      <p:tavLst>
                                        <p:tav tm="0">
                                          <p:val>
                                            <p:fltVal val="0"/>
                                          </p:val>
                                        </p:tav>
                                        <p:tav tm="100000">
                                          <p:val>
                                            <p:strVal val="#ppt_h"/>
                                          </p:val>
                                        </p:tav>
                                      </p:tavLst>
                                    </p:anim>
                                    <p:anim calcmode="lin" valueType="num">
                                      <p:cBhvr>
                                        <p:cTn id="65" dur="1000" fill="hold"/>
                                        <p:tgtEl>
                                          <p:spTgt spid="57242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724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72429"/>
                                        </p:tgtEl>
                                        <p:attrNameLst>
                                          <p:attrName>style.visibility</p:attrName>
                                        </p:attrNameLst>
                                      </p:cBhvr>
                                      <p:to>
                                        <p:strVal val="visible"/>
                                      </p:to>
                                    </p:set>
                                    <p:anim calcmode="lin" valueType="num">
                                      <p:cBhvr>
                                        <p:cTn id="71" dur="1000" fill="hold"/>
                                        <p:tgtEl>
                                          <p:spTgt spid="572429"/>
                                        </p:tgtEl>
                                        <p:attrNameLst>
                                          <p:attrName>ppt_w</p:attrName>
                                        </p:attrNameLst>
                                      </p:cBhvr>
                                      <p:tavLst>
                                        <p:tav tm="0">
                                          <p:val>
                                            <p:fltVal val="0"/>
                                          </p:val>
                                        </p:tav>
                                        <p:tav tm="100000">
                                          <p:val>
                                            <p:strVal val="#ppt_w"/>
                                          </p:val>
                                        </p:tav>
                                      </p:tavLst>
                                    </p:anim>
                                    <p:anim calcmode="lin" valueType="num">
                                      <p:cBhvr>
                                        <p:cTn id="72" dur="1000" fill="hold"/>
                                        <p:tgtEl>
                                          <p:spTgt spid="572429"/>
                                        </p:tgtEl>
                                        <p:attrNameLst>
                                          <p:attrName>ppt_h</p:attrName>
                                        </p:attrNameLst>
                                      </p:cBhvr>
                                      <p:tavLst>
                                        <p:tav tm="0">
                                          <p:val>
                                            <p:fltVal val="0"/>
                                          </p:val>
                                        </p:tav>
                                        <p:tav tm="100000">
                                          <p:val>
                                            <p:strVal val="#ppt_h"/>
                                          </p:val>
                                        </p:tav>
                                      </p:tavLst>
                                    </p:anim>
                                    <p:anim calcmode="lin" valueType="num">
                                      <p:cBhvr>
                                        <p:cTn id="73" dur="1000" fill="hold"/>
                                        <p:tgtEl>
                                          <p:spTgt spid="57242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724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2" grpId="0"/>
      <p:bldP spid="572423" grpId="0"/>
      <p:bldP spid="572426" grpId="0"/>
      <p:bldP spid="572427" grpId="0"/>
      <p:bldP spid="572428" grpId="0"/>
      <p:bldP spid="572429" grpId="0"/>
      <p:bldP spid="572432" grpId="0"/>
      <p:bldP spid="572434" grpId="0"/>
      <p:bldP spid="57243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0673"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7"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الألفيين</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68" name="Rectangle 4"/>
          <p:cNvSpPr>
            <a:spLocks noGrp="1" noChangeArrowheads="1"/>
          </p:cNvSpPr>
          <p:nvPr>
            <p:ph type="title" idx="4294967295"/>
          </p:nvPr>
        </p:nvSpPr>
        <p:spPr>
          <a:xfrm>
            <a:off x="0" y="0"/>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charset="0"/>
                <a:ea typeface="ＭＳ Ｐゴシック" charset="0"/>
              </a:rPr>
              <a:t>وجهات النظر حول رؤيا ٢٠: ١-٦</a:t>
            </a:r>
            <a:endParaRPr lang="en-US" sz="4000" b="1" dirty="0">
              <a:solidFill>
                <a:schemeClr val="bg1"/>
              </a:solidFill>
              <a:effectLst>
                <a:outerShdw blurRad="38100" dist="38100" dir="2700000" algn="tl">
                  <a:srgbClr val="000000"/>
                </a:outerShdw>
              </a:effectLst>
              <a:latin typeface="Arial" charset="0"/>
              <a:ea typeface="ＭＳ Ｐゴシック" charset="0"/>
            </a:endParaRPr>
          </a:p>
        </p:txBody>
      </p:sp>
      <p:sp>
        <p:nvSpPr>
          <p:cNvPr id="574469"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القبل الألفية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70" name="Text Box 6"/>
          <p:cNvSpPr txBox="1">
            <a:spLocks noChangeArrowheads="1"/>
          </p:cNvSpPr>
          <p:nvPr/>
        </p:nvSpPr>
        <p:spPr bwMode="auto">
          <a:xfrm>
            <a:off x="2667000" y="2270125"/>
            <a:ext cx="3152775"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المؤمن (٤-٥)</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71" name="Text Box 7"/>
          <p:cNvSpPr txBox="1">
            <a:spLocks noChangeArrowheads="1"/>
          </p:cNvSpPr>
          <p:nvPr/>
        </p:nvSpPr>
        <p:spPr bwMode="auto">
          <a:xfrm>
            <a:off x="5583238" y="2270125"/>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الغير مؤمن</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rPr>
              <a:t> </a:t>
            </a:r>
            <a:br>
              <a:rPr kumimoji="0" lang="en-US" sz="3600" b="1" i="0" u="none" strike="noStrike" kern="1200" cap="none" spc="0" normalizeH="0" baseline="0" noProof="0" dirty="0">
                <a:ln>
                  <a:noFill/>
                </a:ln>
                <a:solidFill>
                  <a:srgbClr val="FFFFFF"/>
                </a:solidFill>
                <a:effectLst/>
                <a:uLnTx/>
                <a:uFillTx/>
                <a:latin typeface="Arial" charset="0"/>
                <a:ea typeface="ＭＳ Ｐゴシック" charset="0"/>
              </a:rPr>
            </a:b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(١٢-١٣)</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74" name="Text Box 10"/>
          <p:cNvSpPr txBox="1">
            <a:spLocks noChangeArrowheads="1"/>
          </p:cNvSpPr>
          <p:nvPr/>
        </p:nvSpPr>
        <p:spPr bwMode="auto">
          <a:xfrm>
            <a:off x="2667000" y="3810000"/>
            <a:ext cx="3152775"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قيامة عامة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واحدة</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75" name="Text Box 11"/>
          <p:cNvSpPr txBox="1">
            <a:spLocks noChangeArrowheads="1"/>
          </p:cNvSpPr>
          <p:nvPr/>
        </p:nvSpPr>
        <p:spPr bwMode="auto">
          <a:xfrm>
            <a:off x="5583238" y="3810000"/>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قيامات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rPr>
              <a:t>عديدة</a:t>
            </a:r>
            <a:endParaRPr kumimoji="0" lang="en-US" sz="3600" b="1" i="0" u="none" strike="noStrike" kern="1200" cap="none" spc="0" normalizeH="0" baseline="0" noProof="0" dirty="0">
              <a:ln>
                <a:noFill/>
              </a:ln>
              <a:solidFill>
                <a:srgbClr val="FFFFFF"/>
              </a:solidFill>
              <a:effectLst/>
              <a:uLnTx/>
              <a:uFillTx/>
              <a:latin typeface="Arial" pitchFamily="-111" charset="0"/>
              <a:ea typeface="ＭＳ Ｐゴシック" pitchFamily="-111" charset="-128"/>
              <a:cs typeface="ＭＳ Ｐゴシック" pitchFamily="-111" charset="-128"/>
            </a:endParaRPr>
          </a:p>
        </p:txBody>
      </p:sp>
      <p:sp>
        <p:nvSpPr>
          <p:cNvPr id="574476" name="Text Box 12"/>
          <p:cNvSpPr txBox="1">
            <a:spLocks noChangeArrowheads="1"/>
          </p:cNvSpPr>
          <p:nvPr/>
        </p:nvSpPr>
        <p:spPr bwMode="auto">
          <a:xfrm>
            <a:off x="2667000" y="551497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كل الناس</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77" name="Text Box 13"/>
          <p:cNvSpPr txBox="1">
            <a:spLocks noChangeArrowheads="1"/>
          </p:cNvSpPr>
          <p:nvPr/>
        </p:nvSpPr>
        <p:spPr bwMode="auto">
          <a:xfrm>
            <a:off x="5583238" y="5514975"/>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الغير مؤمنين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charset="0"/>
                <a:ea typeface="ＭＳ Ｐゴシック" charset="0"/>
              </a:rPr>
              <a:t>فقط</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79"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charset="0"/>
                <a:ea typeface="ＭＳ Ｐゴシック" charset="0"/>
              </a:rPr>
              <a:t>القضية</a:t>
            </a:r>
            <a:endParaRPr kumimoji="0" lang="en-US" sz="3200" b="1" i="1" u="sng"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80" name="Text Box 16"/>
          <p:cNvSpPr txBox="1">
            <a:spLocks noChangeArrowheads="1"/>
          </p:cNvSpPr>
          <p:nvPr/>
        </p:nvSpPr>
        <p:spPr bwMode="auto">
          <a:xfrm>
            <a:off x="228600" y="2270125"/>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من سيحيا؟</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82" name="Text Box 18"/>
          <p:cNvSpPr txBox="1">
            <a:spLocks noChangeArrowheads="1"/>
          </p:cNvSpPr>
          <p:nvPr/>
        </p:nvSpPr>
        <p:spPr bwMode="auto">
          <a:xfrm>
            <a:off x="228600" y="3810000"/>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متى سيحيا؟</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574483" name="Text Box 19"/>
          <p:cNvSpPr txBox="1">
            <a:spLocks noChangeArrowheads="1"/>
          </p:cNvSpPr>
          <p:nvPr/>
        </p:nvSpPr>
        <p:spPr bwMode="auto">
          <a:xfrm>
            <a:off x="-121920" y="5514975"/>
            <a:ext cx="278892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rPr>
              <a:t>الأشخاص المحكوم عليهم</a:t>
            </a:r>
            <a:endParaRPr kumimoji="0" lang="en-US" sz="28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7"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427</a:t>
            </a:r>
            <a:endParaRPr kumimoji="0" lang="en-US" sz="2400" b="1" i="1"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88028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4480"/>
                                        </p:tgtEl>
                                        <p:attrNameLst>
                                          <p:attrName>style.visibility</p:attrName>
                                        </p:attrNameLst>
                                      </p:cBhvr>
                                      <p:to>
                                        <p:strVal val="visible"/>
                                      </p:to>
                                    </p:set>
                                    <p:anim calcmode="lin" valueType="num">
                                      <p:cBhvr>
                                        <p:cTn id="7" dur="1000" fill="hold"/>
                                        <p:tgtEl>
                                          <p:spTgt spid="574480"/>
                                        </p:tgtEl>
                                        <p:attrNameLst>
                                          <p:attrName>ppt_w</p:attrName>
                                        </p:attrNameLst>
                                      </p:cBhvr>
                                      <p:tavLst>
                                        <p:tav tm="0">
                                          <p:val>
                                            <p:fltVal val="0"/>
                                          </p:val>
                                        </p:tav>
                                        <p:tav tm="100000">
                                          <p:val>
                                            <p:strVal val="#ppt_w"/>
                                          </p:val>
                                        </p:tav>
                                      </p:tavLst>
                                    </p:anim>
                                    <p:anim calcmode="lin" valueType="num">
                                      <p:cBhvr>
                                        <p:cTn id="8" dur="1000" fill="hold"/>
                                        <p:tgtEl>
                                          <p:spTgt spid="574480"/>
                                        </p:tgtEl>
                                        <p:attrNameLst>
                                          <p:attrName>ppt_h</p:attrName>
                                        </p:attrNameLst>
                                      </p:cBhvr>
                                      <p:tavLst>
                                        <p:tav tm="0">
                                          <p:val>
                                            <p:fltVal val="0"/>
                                          </p:val>
                                        </p:tav>
                                        <p:tav tm="100000">
                                          <p:val>
                                            <p:strVal val="#ppt_h"/>
                                          </p:val>
                                        </p:tav>
                                      </p:tavLst>
                                    </p:anim>
                                    <p:anim calcmode="lin" valueType="num">
                                      <p:cBhvr>
                                        <p:cTn id="9" dur="1000" fill="hold"/>
                                        <p:tgtEl>
                                          <p:spTgt spid="5744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44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4470"/>
                                        </p:tgtEl>
                                        <p:attrNameLst>
                                          <p:attrName>style.visibility</p:attrName>
                                        </p:attrNameLst>
                                      </p:cBhvr>
                                      <p:to>
                                        <p:strVal val="visible"/>
                                      </p:to>
                                    </p:set>
                                    <p:anim calcmode="lin" valueType="num">
                                      <p:cBhvr>
                                        <p:cTn id="15" dur="1000" fill="hold"/>
                                        <p:tgtEl>
                                          <p:spTgt spid="574470"/>
                                        </p:tgtEl>
                                        <p:attrNameLst>
                                          <p:attrName>ppt_w</p:attrName>
                                        </p:attrNameLst>
                                      </p:cBhvr>
                                      <p:tavLst>
                                        <p:tav tm="0">
                                          <p:val>
                                            <p:fltVal val="0"/>
                                          </p:val>
                                        </p:tav>
                                        <p:tav tm="100000">
                                          <p:val>
                                            <p:strVal val="#ppt_w"/>
                                          </p:val>
                                        </p:tav>
                                      </p:tavLst>
                                    </p:anim>
                                    <p:anim calcmode="lin" valueType="num">
                                      <p:cBhvr>
                                        <p:cTn id="16" dur="1000" fill="hold"/>
                                        <p:tgtEl>
                                          <p:spTgt spid="574470"/>
                                        </p:tgtEl>
                                        <p:attrNameLst>
                                          <p:attrName>ppt_h</p:attrName>
                                        </p:attrNameLst>
                                      </p:cBhvr>
                                      <p:tavLst>
                                        <p:tav tm="0">
                                          <p:val>
                                            <p:fltVal val="0"/>
                                          </p:val>
                                        </p:tav>
                                        <p:tav tm="100000">
                                          <p:val>
                                            <p:strVal val="#ppt_h"/>
                                          </p:val>
                                        </p:tav>
                                      </p:tavLst>
                                    </p:anim>
                                    <p:anim calcmode="lin" valueType="num">
                                      <p:cBhvr>
                                        <p:cTn id="17" dur="1000" fill="hold"/>
                                        <p:tgtEl>
                                          <p:spTgt spid="57447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44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4471"/>
                                        </p:tgtEl>
                                        <p:attrNameLst>
                                          <p:attrName>style.visibility</p:attrName>
                                        </p:attrNameLst>
                                      </p:cBhvr>
                                      <p:to>
                                        <p:strVal val="visible"/>
                                      </p:to>
                                    </p:set>
                                    <p:anim calcmode="lin" valueType="num">
                                      <p:cBhvr>
                                        <p:cTn id="23" dur="1000" fill="hold"/>
                                        <p:tgtEl>
                                          <p:spTgt spid="574471"/>
                                        </p:tgtEl>
                                        <p:attrNameLst>
                                          <p:attrName>ppt_w</p:attrName>
                                        </p:attrNameLst>
                                      </p:cBhvr>
                                      <p:tavLst>
                                        <p:tav tm="0">
                                          <p:val>
                                            <p:fltVal val="0"/>
                                          </p:val>
                                        </p:tav>
                                        <p:tav tm="100000">
                                          <p:val>
                                            <p:strVal val="#ppt_w"/>
                                          </p:val>
                                        </p:tav>
                                      </p:tavLst>
                                    </p:anim>
                                    <p:anim calcmode="lin" valueType="num">
                                      <p:cBhvr>
                                        <p:cTn id="24" dur="1000" fill="hold"/>
                                        <p:tgtEl>
                                          <p:spTgt spid="574471"/>
                                        </p:tgtEl>
                                        <p:attrNameLst>
                                          <p:attrName>ppt_h</p:attrName>
                                        </p:attrNameLst>
                                      </p:cBhvr>
                                      <p:tavLst>
                                        <p:tav tm="0">
                                          <p:val>
                                            <p:fltVal val="0"/>
                                          </p:val>
                                        </p:tav>
                                        <p:tav tm="100000">
                                          <p:val>
                                            <p:strVal val="#ppt_h"/>
                                          </p:val>
                                        </p:tav>
                                      </p:tavLst>
                                    </p:anim>
                                    <p:anim calcmode="lin" valueType="num">
                                      <p:cBhvr>
                                        <p:cTn id="25" dur="1000" fill="hold"/>
                                        <p:tgtEl>
                                          <p:spTgt spid="57447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44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4482"/>
                                        </p:tgtEl>
                                        <p:attrNameLst>
                                          <p:attrName>style.visibility</p:attrName>
                                        </p:attrNameLst>
                                      </p:cBhvr>
                                      <p:to>
                                        <p:strVal val="visible"/>
                                      </p:to>
                                    </p:set>
                                    <p:anim calcmode="lin" valueType="num">
                                      <p:cBhvr>
                                        <p:cTn id="31" dur="1000" fill="hold"/>
                                        <p:tgtEl>
                                          <p:spTgt spid="574482"/>
                                        </p:tgtEl>
                                        <p:attrNameLst>
                                          <p:attrName>ppt_w</p:attrName>
                                        </p:attrNameLst>
                                      </p:cBhvr>
                                      <p:tavLst>
                                        <p:tav tm="0">
                                          <p:val>
                                            <p:fltVal val="0"/>
                                          </p:val>
                                        </p:tav>
                                        <p:tav tm="100000">
                                          <p:val>
                                            <p:strVal val="#ppt_w"/>
                                          </p:val>
                                        </p:tav>
                                      </p:tavLst>
                                    </p:anim>
                                    <p:anim calcmode="lin" valueType="num">
                                      <p:cBhvr>
                                        <p:cTn id="32" dur="1000" fill="hold"/>
                                        <p:tgtEl>
                                          <p:spTgt spid="574482"/>
                                        </p:tgtEl>
                                        <p:attrNameLst>
                                          <p:attrName>ppt_h</p:attrName>
                                        </p:attrNameLst>
                                      </p:cBhvr>
                                      <p:tavLst>
                                        <p:tav tm="0">
                                          <p:val>
                                            <p:fltVal val="0"/>
                                          </p:val>
                                        </p:tav>
                                        <p:tav tm="100000">
                                          <p:val>
                                            <p:strVal val="#ppt_h"/>
                                          </p:val>
                                        </p:tav>
                                      </p:tavLst>
                                    </p:anim>
                                    <p:anim calcmode="lin" valueType="num">
                                      <p:cBhvr>
                                        <p:cTn id="33" dur="1000" fill="hold"/>
                                        <p:tgtEl>
                                          <p:spTgt spid="57448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44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74474"/>
                                        </p:tgtEl>
                                        <p:attrNameLst>
                                          <p:attrName>style.visibility</p:attrName>
                                        </p:attrNameLst>
                                      </p:cBhvr>
                                      <p:to>
                                        <p:strVal val="visible"/>
                                      </p:to>
                                    </p:set>
                                    <p:anim calcmode="lin" valueType="num">
                                      <p:cBhvr>
                                        <p:cTn id="39" dur="1000" fill="hold"/>
                                        <p:tgtEl>
                                          <p:spTgt spid="574474"/>
                                        </p:tgtEl>
                                        <p:attrNameLst>
                                          <p:attrName>ppt_w</p:attrName>
                                        </p:attrNameLst>
                                      </p:cBhvr>
                                      <p:tavLst>
                                        <p:tav tm="0">
                                          <p:val>
                                            <p:fltVal val="0"/>
                                          </p:val>
                                        </p:tav>
                                        <p:tav tm="100000">
                                          <p:val>
                                            <p:strVal val="#ppt_w"/>
                                          </p:val>
                                        </p:tav>
                                      </p:tavLst>
                                    </p:anim>
                                    <p:anim calcmode="lin" valueType="num">
                                      <p:cBhvr>
                                        <p:cTn id="40" dur="1000" fill="hold"/>
                                        <p:tgtEl>
                                          <p:spTgt spid="574474"/>
                                        </p:tgtEl>
                                        <p:attrNameLst>
                                          <p:attrName>ppt_h</p:attrName>
                                        </p:attrNameLst>
                                      </p:cBhvr>
                                      <p:tavLst>
                                        <p:tav tm="0">
                                          <p:val>
                                            <p:fltVal val="0"/>
                                          </p:val>
                                        </p:tav>
                                        <p:tav tm="100000">
                                          <p:val>
                                            <p:strVal val="#ppt_h"/>
                                          </p:val>
                                        </p:tav>
                                      </p:tavLst>
                                    </p:anim>
                                    <p:anim calcmode="lin" valueType="num">
                                      <p:cBhvr>
                                        <p:cTn id="41" dur="1000" fill="hold"/>
                                        <p:tgtEl>
                                          <p:spTgt spid="57447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744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74475"/>
                                        </p:tgtEl>
                                        <p:attrNameLst>
                                          <p:attrName>style.visibility</p:attrName>
                                        </p:attrNameLst>
                                      </p:cBhvr>
                                      <p:to>
                                        <p:strVal val="visible"/>
                                      </p:to>
                                    </p:set>
                                    <p:anim calcmode="lin" valueType="num">
                                      <p:cBhvr>
                                        <p:cTn id="47" dur="1000" fill="hold"/>
                                        <p:tgtEl>
                                          <p:spTgt spid="574475"/>
                                        </p:tgtEl>
                                        <p:attrNameLst>
                                          <p:attrName>ppt_w</p:attrName>
                                        </p:attrNameLst>
                                      </p:cBhvr>
                                      <p:tavLst>
                                        <p:tav tm="0">
                                          <p:val>
                                            <p:fltVal val="0"/>
                                          </p:val>
                                        </p:tav>
                                        <p:tav tm="100000">
                                          <p:val>
                                            <p:strVal val="#ppt_w"/>
                                          </p:val>
                                        </p:tav>
                                      </p:tavLst>
                                    </p:anim>
                                    <p:anim calcmode="lin" valueType="num">
                                      <p:cBhvr>
                                        <p:cTn id="48" dur="1000" fill="hold"/>
                                        <p:tgtEl>
                                          <p:spTgt spid="574475"/>
                                        </p:tgtEl>
                                        <p:attrNameLst>
                                          <p:attrName>ppt_h</p:attrName>
                                        </p:attrNameLst>
                                      </p:cBhvr>
                                      <p:tavLst>
                                        <p:tav tm="0">
                                          <p:val>
                                            <p:fltVal val="0"/>
                                          </p:val>
                                        </p:tav>
                                        <p:tav tm="100000">
                                          <p:val>
                                            <p:strVal val="#ppt_h"/>
                                          </p:val>
                                        </p:tav>
                                      </p:tavLst>
                                    </p:anim>
                                    <p:anim calcmode="lin" valueType="num">
                                      <p:cBhvr>
                                        <p:cTn id="49" dur="1000" fill="hold"/>
                                        <p:tgtEl>
                                          <p:spTgt spid="57447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44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74483"/>
                                        </p:tgtEl>
                                        <p:attrNameLst>
                                          <p:attrName>style.visibility</p:attrName>
                                        </p:attrNameLst>
                                      </p:cBhvr>
                                      <p:to>
                                        <p:strVal val="visible"/>
                                      </p:to>
                                    </p:set>
                                    <p:anim calcmode="lin" valueType="num">
                                      <p:cBhvr>
                                        <p:cTn id="55" dur="1000" fill="hold"/>
                                        <p:tgtEl>
                                          <p:spTgt spid="574483"/>
                                        </p:tgtEl>
                                        <p:attrNameLst>
                                          <p:attrName>ppt_w</p:attrName>
                                        </p:attrNameLst>
                                      </p:cBhvr>
                                      <p:tavLst>
                                        <p:tav tm="0">
                                          <p:val>
                                            <p:fltVal val="0"/>
                                          </p:val>
                                        </p:tav>
                                        <p:tav tm="100000">
                                          <p:val>
                                            <p:strVal val="#ppt_w"/>
                                          </p:val>
                                        </p:tav>
                                      </p:tavLst>
                                    </p:anim>
                                    <p:anim calcmode="lin" valueType="num">
                                      <p:cBhvr>
                                        <p:cTn id="56" dur="1000" fill="hold"/>
                                        <p:tgtEl>
                                          <p:spTgt spid="574483"/>
                                        </p:tgtEl>
                                        <p:attrNameLst>
                                          <p:attrName>ppt_h</p:attrName>
                                        </p:attrNameLst>
                                      </p:cBhvr>
                                      <p:tavLst>
                                        <p:tav tm="0">
                                          <p:val>
                                            <p:fltVal val="0"/>
                                          </p:val>
                                        </p:tav>
                                        <p:tav tm="100000">
                                          <p:val>
                                            <p:strVal val="#ppt_h"/>
                                          </p:val>
                                        </p:tav>
                                      </p:tavLst>
                                    </p:anim>
                                    <p:anim calcmode="lin" valueType="num">
                                      <p:cBhvr>
                                        <p:cTn id="57" dur="1000" fill="hold"/>
                                        <p:tgtEl>
                                          <p:spTgt spid="57448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744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74476"/>
                                        </p:tgtEl>
                                        <p:attrNameLst>
                                          <p:attrName>style.visibility</p:attrName>
                                        </p:attrNameLst>
                                      </p:cBhvr>
                                      <p:to>
                                        <p:strVal val="visible"/>
                                      </p:to>
                                    </p:set>
                                    <p:anim calcmode="lin" valueType="num">
                                      <p:cBhvr>
                                        <p:cTn id="63" dur="1000" fill="hold"/>
                                        <p:tgtEl>
                                          <p:spTgt spid="574476"/>
                                        </p:tgtEl>
                                        <p:attrNameLst>
                                          <p:attrName>ppt_w</p:attrName>
                                        </p:attrNameLst>
                                      </p:cBhvr>
                                      <p:tavLst>
                                        <p:tav tm="0">
                                          <p:val>
                                            <p:fltVal val="0"/>
                                          </p:val>
                                        </p:tav>
                                        <p:tav tm="100000">
                                          <p:val>
                                            <p:strVal val="#ppt_w"/>
                                          </p:val>
                                        </p:tav>
                                      </p:tavLst>
                                    </p:anim>
                                    <p:anim calcmode="lin" valueType="num">
                                      <p:cBhvr>
                                        <p:cTn id="64" dur="1000" fill="hold"/>
                                        <p:tgtEl>
                                          <p:spTgt spid="574476"/>
                                        </p:tgtEl>
                                        <p:attrNameLst>
                                          <p:attrName>ppt_h</p:attrName>
                                        </p:attrNameLst>
                                      </p:cBhvr>
                                      <p:tavLst>
                                        <p:tav tm="0">
                                          <p:val>
                                            <p:fltVal val="0"/>
                                          </p:val>
                                        </p:tav>
                                        <p:tav tm="100000">
                                          <p:val>
                                            <p:strVal val="#ppt_h"/>
                                          </p:val>
                                        </p:tav>
                                      </p:tavLst>
                                    </p:anim>
                                    <p:anim calcmode="lin" valueType="num">
                                      <p:cBhvr>
                                        <p:cTn id="65" dur="1000" fill="hold"/>
                                        <p:tgtEl>
                                          <p:spTgt spid="57447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744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74477"/>
                                        </p:tgtEl>
                                        <p:attrNameLst>
                                          <p:attrName>style.visibility</p:attrName>
                                        </p:attrNameLst>
                                      </p:cBhvr>
                                      <p:to>
                                        <p:strVal val="visible"/>
                                      </p:to>
                                    </p:set>
                                    <p:anim calcmode="lin" valueType="num">
                                      <p:cBhvr>
                                        <p:cTn id="71" dur="1000" fill="hold"/>
                                        <p:tgtEl>
                                          <p:spTgt spid="574477"/>
                                        </p:tgtEl>
                                        <p:attrNameLst>
                                          <p:attrName>ppt_w</p:attrName>
                                        </p:attrNameLst>
                                      </p:cBhvr>
                                      <p:tavLst>
                                        <p:tav tm="0">
                                          <p:val>
                                            <p:fltVal val="0"/>
                                          </p:val>
                                        </p:tav>
                                        <p:tav tm="100000">
                                          <p:val>
                                            <p:strVal val="#ppt_w"/>
                                          </p:val>
                                        </p:tav>
                                      </p:tavLst>
                                    </p:anim>
                                    <p:anim calcmode="lin" valueType="num">
                                      <p:cBhvr>
                                        <p:cTn id="72" dur="1000" fill="hold"/>
                                        <p:tgtEl>
                                          <p:spTgt spid="574477"/>
                                        </p:tgtEl>
                                        <p:attrNameLst>
                                          <p:attrName>ppt_h</p:attrName>
                                        </p:attrNameLst>
                                      </p:cBhvr>
                                      <p:tavLst>
                                        <p:tav tm="0">
                                          <p:val>
                                            <p:fltVal val="0"/>
                                          </p:val>
                                        </p:tav>
                                        <p:tav tm="100000">
                                          <p:val>
                                            <p:strVal val="#ppt_h"/>
                                          </p:val>
                                        </p:tav>
                                      </p:tavLst>
                                    </p:anim>
                                    <p:anim calcmode="lin" valueType="num">
                                      <p:cBhvr>
                                        <p:cTn id="73" dur="1000" fill="hold"/>
                                        <p:tgtEl>
                                          <p:spTgt spid="57447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744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0" grpId="0"/>
      <p:bldP spid="574471" grpId="0"/>
      <p:bldP spid="574474" grpId="0"/>
      <p:bldP spid="574475" grpId="0"/>
      <p:bldP spid="574476" grpId="0"/>
      <p:bldP spid="574477" grpId="0"/>
      <p:bldP spid="574480" grpId="0"/>
      <p:bldP spid="574482" grpId="0"/>
      <p:bldP spid="57448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618" name="Picture 1028" descr="2394612399_6f42289ece"/>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8050" name="Rectangle 1026"/>
          <p:cNvSpPr>
            <a:spLocks noGrp="1" noChangeArrowheads="1"/>
          </p:cNvSpPr>
          <p:nvPr>
            <p:ph type="ctrTitle" idx="4294967295"/>
          </p:nvPr>
        </p:nvSpPr>
        <p:spPr>
          <a:xfrm>
            <a:off x="0" y="0"/>
            <a:ext cx="9144000" cy="762000"/>
          </a:xfrm>
          <a:solidFill>
            <a:srgbClr val="800000"/>
          </a:solidFill>
          <a:effectLst>
            <a:outerShdw blurRad="63500" dist="35921" dir="2700000" algn="ctr" rotWithShape="0">
              <a:schemeClr val="tx2">
                <a:alpha val="74997"/>
              </a:schemeClr>
            </a:outerShdw>
          </a:effectLst>
        </p:spPr>
        <p:txBody>
          <a:bodyPr/>
          <a:lstStyle/>
          <a:p>
            <a:pPr rtl="1">
              <a:defRPr/>
            </a:pPr>
            <a:r>
              <a:rPr lang="ar-EG" sz="40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أين يحكم القديسون (٢٠: ٤)؟</a:t>
            </a:r>
            <a:endParaRPr lang="en-US" dirty="0">
              <a:latin typeface="Times New Roman" charset="0"/>
              <a:ea typeface="ＭＳ Ｐゴシック" charset="0"/>
              <a:cs typeface="ＭＳ Ｐゴシック" charset="0"/>
            </a:endParaRPr>
          </a:p>
        </p:txBody>
      </p:sp>
      <p:sp>
        <p:nvSpPr>
          <p:cNvPr id="2" name="Rectangle 1026"/>
          <p:cNvSpPr>
            <a:spLocks noChangeArrowheads="1"/>
          </p:cNvSpPr>
          <p:nvPr/>
        </p:nvSpPr>
        <p:spPr bwMode="auto">
          <a:xfrm>
            <a:off x="0" y="9906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غالبا يقول </a:t>
            </a:r>
            <a:r>
              <a:rPr kumimoji="0" lang="ar-SA" sz="40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rPr>
              <a:t>الألفيين</a:t>
            </a: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في </a:t>
            </a:r>
            <a:r>
              <a:rPr kumimoji="0" lang="ar-SA" sz="40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rPr>
              <a:t>السماء</a:t>
            </a:r>
            <a:endParaRPr kumimoji="0" lang="en-US" sz="4000" b="0" i="0" u="none" strike="noStrike" kern="1200" cap="none" spc="0" normalizeH="0" baseline="0" noProof="0" dirty="0">
              <a:ln>
                <a:noFill/>
              </a:ln>
              <a:solidFill>
                <a:srgbClr val="FFFFFF"/>
              </a:solidFill>
              <a:effectLst/>
              <a:uLnTx/>
              <a:uFillTx/>
              <a:latin typeface="Times New Roman" charset="0"/>
              <a:ea typeface="ＭＳ Ｐゴシック" charset="0"/>
              <a:cs typeface="ＭＳ Ｐゴシック" charset="0"/>
            </a:endParaRPr>
          </a:p>
        </p:txBody>
      </p:sp>
      <p:sp>
        <p:nvSpPr>
          <p:cNvPr id="3" name="Rectangle 1026"/>
          <p:cNvSpPr>
            <a:spLocks noChangeArrowheads="1"/>
          </p:cNvSpPr>
          <p:nvPr/>
        </p:nvSpPr>
        <p:spPr bwMode="auto">
          <a:xfrm>
            <a:off x="-34948" y="24003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لكن </a:t>
            </a:r>
            <a:r>
              <a:rPr kumimoji="0" lang="ar-SA" sz="40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rPr>
              <a:t>الرؤيا</a:t>
            </a: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 يقول في </a:t>
            </a:r>
            <a:r>
              <a:rPr kumimoji="0" lang="ar-SA" sz="40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rPr>
              <a:t>الأرض</a:t>
            </a:r>
            <a:endParaRPr kumimoji="0" lang="en-US" sz="40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endParaRPr>
          </a:p>
        </p:txBody>
      </p:sp>
      <p:sp>
        <p:nvSpPr>
          <p:cNvPr id="4" name="Rectangle 1026"/>
          <p:cNvSpPr>
            <a:spLocks noChangeArrowheads="1"/>
          </p:cNvSpPr>
          <p:nvPr/>
        </p:nvSpPr>
        <p:spPr bwMode="auto">
          <a:xfrm>
            <a:off x="0" y="3429000"/>
            <a:ext cx="9144000" cy="1371600"/>
          </a:xfrm>
          <a:prstGeom prst="rect">
            <a:avLst/>
          </a:prstGeom>
          <a:noFill/>
          <a:ln w="9525">
            <a:noFill/>
            <a:miter lim="800000"/>
            <a:headEnd/>
            <a:tailEnd/>
          </a:ln>
          <a:effectLst/>
        </p:spPr>
        <p:txBody>
          <a:bodyPr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hlinkClick r:id="rId4">
                  <a:extLst>
                    <a:ext uri="{A12FA001-AC4F-418D-AE19-62706E023703}">
                      <ahyp:hlinkClr xmlns:ahyp="http://schemas.microsoft.com/office/drawing/2018/hyperlinkcolor" val="tx"/>
                    </a:ext>
                  </a:extLst>
                </a:hlinkClick>
              </a:rPr>
              <a:t>10</a:t>
            </a: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t> وَجَعَلْتَنَا لإِلهِنَا مُلُوكًا وَكَهَنَةً، فَسَنَمْلِكُ عَلَى الأَرْضِ».</a:t>
            </a:r>
            <a:br>
              <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b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t>(٥: ١٠)</a:t>
            </a:r>
            <a:endPar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endParaRPr>
          </a:p>
        </p:txBody>
      </p:sp>
      <p:sp>
        <p:nvSpPr>
          <p:cNvPr id="5" name="Rectangle 1026"/>
          <p:cNvSpPr>
            <a:spLocks noChangeArrowheads="1"/>
          </p:cNvSpPr>
          <p:nvPr/>
        </p:nvSpPr>
        <p:spPr bwMode="auto">
          <a:xfrm>
            <a:off x="0" y="5334000"/>
            <a:ext cx="9144000" cy="1371600"/>
          </a:xfrm>
          <a:prstGeom prst="rect">
            <a:avLst/>
          </a:prstGeom>
          <a:noFill/>
          <a:ln w="9525">
            <a:noFill/>
            <a:miter lim="800000"/>
            <a:headEnd/>
            <a:tailEnd/>
          </a:ln>
          <a:effectLst/>
        </p:spPr>
        <p:txBody>
          <a:bodyPr anchor="ctr"/>
          <a:lstStyle/>
          <a:p>
            <a:pPr marL="388938" marR="0" lvl="0" indent="-388938" algn="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t>• لم يلاحظ أي تغيير في الموقع من الآية ٣ (على الأرض) إلى الآية ٤ ، لذلك يجب أن نفترض أن الآيات من ٤ إلى ٦ موجودة أيضًا على الأرض.</a:t>
            </a:r>
            <a:endPar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endParaRPr>
          </a:p>
        </p:txBody>
      </p:sp>
      <p:sp>
        <p:nvSpPr>
          <p:cNvPr id="8"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080149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build="p" autoUpdateAnimBg="0"/>
      <p:bldP spid="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7666" name="Picture 1032" descr="a-new-heaven-and-a-new-earth"/>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8050" name="Rectangle 1026"/>
          <p:cNvSpPr>
            <a:spLocks noGrp="1" noChangeArrowheads="1"/>
          </p:cNvSpPr>
          <p:nvPr>
            <p:ph type="ctrTitle" idx="4294967295"/>
          </p:nvPr>
        </p:nvSpPr>
        <p:spPr>
          <a:xfrm>
            <a:off x="0" y="0"/>
            <a:ext cx="9144000" cy="762000"/>
          </a:xfrm>
          <a:solidFill>
            <a:srgbClr val="800000"/>
          </a:solidFill>
          <a:effectLst>
            <a:outerShdw blurRad="63500" dist="35921" dir="2700000" algn="ctr" rotWithShape="0">
              <a:schemeClr val="tx2">
                <a:alpha val="74997"/>
              </a:schemeClr>
            </a:outerShdw>
          </a:effectLst>
        </p:spPr>
        <p:txBody>
          <a:bodyPr/>
          <a:lstStyle/>
          <a:p>
            <a:pPr rtl="1">
              <a:defRPr/>
            </a:pPr>
            <a:r>
              <a:rPr lang="ar-EG" sz="40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متى يحكم القديسون (٢٠: ٤)؟</a:t>
            </a:r>
            <a:endParaRPr lang="en-US" dirty="0">
              <a:latin typeface="Times New Roman" charset="0"/>
              <a:ea typeface="ＭＳ Ｐゴシック" charset="0"/>
              <a:cs typeface="ＭＳ Ｐゴシック" charset="0"/>
            </a:endParaRPr>
          </a:p>
        </p:txBody>
      </p:sp>
      <p:sp>
        <p:nvSpPr>
          <p:cNvPr id="2" name="Rectangle 1026"/>
          <p:cNvSpPr>
            <a:spLocks noChangeArrowheads="1"/>
          </p:cNvSpPr>
          <p:nvPr/>
        </p:nvSpPr>
        <p:spPr bwMode="auto">
          <a:xfrm>
            <a:off x="0" y="9906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00"/>
                </a:solidFill>
                <a:effectLst/>
                <a:uLnTx/>
                <a:uFillTx/>
                <a:latin typeface="Arial" charset="0"/>
                <a:ea typeface="ＭＳ Ｐゴシック" charset="0"/>
                <a:cs typeface="ＭＳ Ｐゴシック" charset="0"/>
              </a:rPr>
              <a:t>يدعي الألفيين أنه الآن</a:t>
            </a:r>
            <a:endParaRPr kumimoji="0" lang="en-US" sz="4000" b="0" i="0" u="none" strike="noStrike" kern="1200" cap="none" spc="0" normalizeH="0" baseline="0" noProof="0" dirty="0">
              <a:ln>
                <a:noFill/>
              </a:ln>
              <a:solidFill>
                <a:srgbClr val="FFFFFF"/>
              </a:solidFill>
              <a:effectLst/>
              <a:uLnTx/>
              <a:uFillTx/>
              <a:latin typeface="Times New Roman" charset="0"/>
              <a:ea typeface="ＭＳ Ｐゴシック" charset="0"/>
              <a:cs typeface="ＭＳ Ｐゴシック" charset="0"/>
            </a:endParaRPr>
          </a:p>
        </p:txBody>
      </p:sp>
      <p:sp>
        <p:nvSpPr>
          <p:cNvPr id="3" name="Rectangle 1026"/>
          <p:cNvSpPr>
            <a:spLocks noChangeArrowheads="1"/>
          </p:cNvSpPr>
          <p:nvPr/>
        </p:nvSpPr>
        <p:spPr bwMode="auto">
          <a:xfrm>
            <a:off x="0" y="23622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لكن الرؤيا تقول إنه المستقبل</a:t>
            </a:r>
            <a:endParaRPr kumimoji="0" lang="en-US" sz="4000" b="0" i="0" u="none" strike="noStrike" kern="1200" cap="none" spc="0" normalizeH="0" baseline="0" noProof="0" dirty="0">
              <a:ln>
                <a:noFill/>
              </a:ln>
              <a:solidFill>
                <a:srgbClr val="FFFFFF"/>
              </a:solidFill>
              <a:effectLst/>
              <a:uLnTx/>
              <a:uFillTx/>
              <a:latin typeface="Times New Roman" charset="0"/>
              <a:ea typeface="ＭＳ Ｐゴシック" charset="0"/>
              <a:cs typeface="ＭＳ Ｐゴシック" charset="0"/>
            </a:endParaRPr>
          </a:p>
        </p:txBody>
      </p:sp>
      <p:sp>
        <p:nvSpPr>
          <p:cNvPr id="4" name="Rectangle 1026"/>
          <p:cNvSpPr>
            <a:spLocks noChangeArrowheads="1"/>
          </p:cNvSpPr>
          <p:nvPr/>
        </p:nvSpPr>
        <p:spPr bwMode="auto">
          <a:xfrm>
            <a:off x="0" y="3388688"/>
            <a:ext cx="9144000" cy="1371600"/>
          </a:xfrm>
          <a:prstGeom prst="rect">
            <a:avLst/>
          </a:prstGeom>
          <a:noFill/>
          <a:ln w="9525">
            <a:noFill/>
            <a:miter lim="800000"/>
            <a:headEnd/>
            <a:tailEnd/>
          </a:ln>
          <a:effectLst/>
        </p:spPr>
        <p:txBody>
          <a:bodyPr anchor="ctr"/>
          <a:lstStyle/>
          <a:p>
            <a:pPr marL="388938" marR="0" lvl="0" indent="-388938" algn="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hlinkClick r:id="rId4">
                  <a:extLst>
                    <a:ext uri="{A12FA001-AC4F-418D-AE19-62706E023703}">
                      <ahyp:hlinkClr xmlns:ahyp="http://schemas.microsoft.com/office/drawing/2018/hyperlinkcolor" val="tx"/>
                    </a:ext>
                  </a:extLst>
                </a:hlinkClick>
              </a:rPr>
              <a:t>10</a:t>
            </a: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t> وَجَعَلْتَنَا لإِلهِنَا مُلُوكًا وَكَهَنَةً، فَسَنَمْلِكُ عَلَى الأَرْضِ».</a:t>
            </a:r>
            <a:br>
              <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b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t>(٥: ١٠)</a:t>
            </a:r>
            <a:endPar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endParaRPr>
          </a:p>
        </p:txBody>
      </p:sp>
      <p:sp>
        <p:nvSpPr>
          <p:cNvPr id="5" name="Rectangle 1026"/>
          <p:cNvSpPr>
            <a:spLocks noChangeArrowheads="1"/>
          </p:cNvSpPr>
          <p:nvPr/>
        </p:nvSpPr>
        <p:spPr bwMode="auto">
          <a:xfrm>
            <a:off x="0" y="5112284"/>
            <a:ext cx="9144000" cy="1564312"/>
          </a:xfrm>
          <a:prstGeom prst="rect">
            <a:avLst/>
          </a:prstGeom>
          <a:noFill/>
          <a:ln w="9525">
            <a:noFill/>
            <a:miter lim="800000"/>
            <a:headEnd/>
            <a:tailEnd/>
          </a:ln>
          <a:effec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itchFamily="-111" charset="0"/>
                <a:ea typeface="ＭＳ Ｐゴシック" pitchFamily="-111" charset="-128"/>
                <a:cs typeface="ＭＳ Ｐゴシック" pitchFamily="-111" charset="-128"/>
              </a:rPr>
              <a:t>بَلْ سَيَكُونُونَ كَهَنَةً للهِ وَالْمَسِيحِ، وَسَيَمْلِكُونَ مَعَهُ أَلْفَ سَنَةٍ رؤ٢٠: ٦</a:t>
            </a:r>
          </a:p>
        </p:txBody>
      </p:sp>
      <p:sp>
        <p:nvSpPr>
          <p:cNvPr id="8"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766666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build="p" autoUpdateAnimBg="0"/>
      <p:bldP spid="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465625"/>
      </p:ext>
    </p:extLst>
  </p:cSld>
  <p:clrMapOvr>
    <a:masterClrMapping/>
  </p:clrMapOvr>
  <p:transition spd="med">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dirty="0"/>
              <a:t>دراسة الكتاب المقدس ( التفسير)</a:t>
            </a:r>
            <a:r>
              <a:rPr lang="ar-EG" sz="2400" b="1" dirty="0">
                <a:solidFill>
                  <a:srgbClr val="FFFFFF"/>
                </a:solidFill>
                <a:latin typeface="Arial" charset="0"/>
                <a:ea typeface="ＭＳ Ｐゴシック" charset="0"/>
              </a:rPr>
              <a:t> </a:t>
            </a:r>
            <a:r>
              <a:rPr lang="en-US" sz="2400" b="1" dirty="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علي هذا العرض مجانا!</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179388" y="333375"/>
            <a:ext cx="4392612" cy="6191250"/>
          </a:xfrm>
          <a:prstGeom prst="rect">
            <a:avLst/>
          </a:prstGeom>
          <a:gradFill flip="none" rotWithShape="1">
            <a:gsLst>
              <a:gs pos="0">
                <a:srgbClr val="660066"/>
              </a:gs>
              <a:gs pos="100000">
                <a:schemeClr val="tx1">
                  <a:lumMod val="95000"/>
                  <a:lumOff val="5000"/>
                </a:schemeClr>
              </a:gs>
            </a:gsLst>
            <a:lin ang="0" scaled="1"/>
            <a:tileRect/>
          </a:gradFill>
          <a:ln>
            <a:solidFill>
              <a:srgbClr val="660066"/>
            </a:solidFill>
          </a:ln>
          <a:extLs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FFFFFF">
                  <a:lumMod val="95000"/>
                </a:srgbClr>
              </a:solidFill>
              <a:effectLst/>
              <a:uLnTx/>
              <a:uFillTx/>
              <a:latin typeface="Arial"/>
              <a:ea typeface="ＭＳ Ｐゴシック" pitchFamily="-108" charset="-128"/>
              <a:cs typeface="Arial"/>
            </a:endParaRPr>
          </a:p>
        </p:txBody>
      </p:sp>
      <p:sp>
        <p:nvSpPr>
          <p:cNvPr id="2" name="Title 1"/>
          <p:cNvSpPr>
            <a:spLocks noGrp="1"/>
          </p:cNvSpPr>
          <p:nvPr>
            <p:ph type="title"/>
          </p:nvPr>
        </p:nvSpPr>
        <p:spPr>
          <a:xfrm>
            <a:off x="179388" y="333375"/>
            <a:ext cx="4392612" cy="792163"/>
          </a:xfrm>
        </p:spPr>
        <p:txBody>
          <a:bodyPr anchor="t"/>
          <a:lstStyle/>
          <a:p>
            <a:pPr>
              <a:defRPr/>
            </a:pPr>
            <a:r>
              <a:rPr lang="ar-SA" b="1">
                <a:solidFill>
                  <a:schemeClr val="bg1">
                    <a:lumMod val="95000"/>
                  </a:schemeClr>
                </a:solidFill>
              </a:rPr>
              <a:t>رقم</a:t>
            </a:r>
            <a:endParaRPr lang="en-US" b="1">
              <a:solidFill>
                <a:schemeClr val="bg1">
                  <a:lumMod val="95000"/>
                </a:schemeClr>
              </a:solidFill>
            </a:endParaRPr>
          </a:p>
        </p:txBody>
      </p:sp>
      <p:pic>
        <p:nvPicPr>
          <p:cNvPr id="769028" name="Picture 6" descr="Meet-Me-On-Monday-lucky-number-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10113" y="333375"/>
            <a:ext cx="4360862" cy="626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79388" y="1989138"/>
            <a:ext cx="4392612" cy="453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63538" indent="-363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الخلق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تك ٢:٢</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المطر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تك ٧: ٤</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السبت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خر٢٠: ١٠</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أريحا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يش ٦: ٤</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أبناء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أي ٢: ١؛ را ٤: ١٥</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نبوءة </a:t>
            </a:r>
            <a:r>
              <a:rPr kumimoji="0" lang="ar-SA" sz="2400" b="0" i="0" u="none" strike="noStrike" kern="1200" cap="none" spc="0" normalizeH="0" baseline="0" noProof="0" err="1">
                <a:ln>
                  <a:noFill/>
                </a:ln>
                <a:solidFill>
                  <a:srgbClr val="F2F2F2"/>
                </a:solidFill>
                <a:effectLst/>
                <a:uLnTx/>
                <a:uFillTx/>
                <a:latin typeface="Arial" charset="0"/>
                <a:ea typeface="ＭＳ Ｐゴシック" charset="0"/>
                <a:cs typeface="Arial" charset="0"/>
              </a:rPr>
              <a:t>دا</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 ٩: ٢٤</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أغفر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مت ١٨: ٢١</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p:txBody>
      </p:sp>
      <p:sp>
        <p:nvSpPr>
          <p:cNvPr id="10" name="Title 1"/>
          <p:cNvSpPr txBox="1">
            <a:spLocks/>
          </p:cNvSpPr>
          <p:nvPr/>
        </p:nvSpPr>
        <p:spPr bwMode="auto">
          <a:xfrm>
            <a:off x="179388" y="981075"/>
            <a:ext cx="439261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400" b="1" i="0" u="none" strike="noStrike" kern="1200" cap="none" spc="0" normalizeH="0" baseline="0" noProof="0">
                <a:ln>
                  <a:noFill/>
                </a:ln>
                <a:solidFill>
                  <a:srgbClr val="FFFFFF">
                    <a:lumMod val="95000"/>
                  </a:srgbClr>
                </a:solidFill>
                <a:effectLst/>
                <a:uLnTx/>
                <a:uFillTx/>
                <a:latin typeface="Arial"/>
                <a:ea typeface="ＭＳ Ｐゴシック" pitchFamily="-108" charset="-128"/>
                <a:cs typeface="Arial"/>
              </a:rPr>
              <a:t>الكمال</a:t>
            </a:r>
            <a:endParaRPr kumimoji="0" lang="en-US" sz="4400" b="1" i="0" u="none" strike="noStrike" kern="1200" cap="none" spc="0" normalizeH="0" baseline="0" noProof="0">
              <a:ln>
                <a:noFill/>
              </a:ln>
              <a:solidFill>
                <a:srgbClr val="FFFFFF">
                  <a:lumMod val="95000"/>
                </a:srgbClr>
              </a:solidFill>
              <a:effectLst/>
              <a:uLnTx/>
              <a:uFillTx/>
              <a:latin typeface="Arial"/>
              <a:ea typeface="ＭＳ Ｐゴシック" pitchFamily="-108" charset="-128"/>
              <a:cs typeface="Arial"/>
            </a:endParaRPr>
          </a:p>
        </p:txBody>
      </p:sp>
      <p:sp>
        <p:nvSpPr>
          <p:cNvPr id="7" name="Text Box 5"/>
          <p:cNvSpPr txBox="1">
            <a:spLocks noChangeArrowheads="1"/>
          </p:cNvSpPr>
          <p:nvPr/>
        </p:nvSpPr>
        <p:spPr bwMode="auto">
          <a:xfrm>
            <a:off x="8427517"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٣٢٧</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78949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9" dur="500"/>
                                        <p:tgtEl>
                                          <p:spTgt spid="3">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p:tgtEl>
                                          <p:spTgt spid="2"/>
                                        </p:tgtEl>
                                        <p:attrNameLst>
                                          <p:attrName>ppt_y</p:attrName>
                                        </p:attrNameLst>
                                      </p:cBhvr>
                                      <p:tavLst>
                                        <p:tav tm="0">
                                          <p:val>
                                            <p:strVal val="#ppt_y+#ppt_h*1.125000"/>
                                          </p:val>
                                        </p:tav>
                                        <p:tav tm="100000">
                                          <p:val>
                                            <p:strVal val="#ppt_y"/>
                                          </p:val>
                                        </p:tav>
                                      </p:tavLst>
                                    </p:anim>
                                    <p:animEffect transition="in" filter="wipe(up)">
                                      <p:cBhvr>
                                        <p:cTn id="55" dur="500"/>
                                        <p:tgtEl>
                                          <p:spTgt spid="2"/>
                                        </p:tgtEl>
                                      </p:cBhvr>
                                    </p:animEffect>
                                  </p:childTnLst>
                                </p:cTn>
                              </p:par>
                            </p:childTnLst>
                          </p:cTn>
                        </p:par>
                        <p:par>
                          <p:cTn id="56" fill="hold" nodeType="afterGroup">
                            <p:stCondLst>
                              <p:cond delay="500"/>
                            </p:stCondLst>
                            <p:childTnLst>
                              <p:par>
                                <p:cTn id="57" presetID="12" presetClass="entr" presetSubtype="4" fill="hold" grpId="0" nodeType="afterEffect">
                                  <p:stCondLst>
                                    <p:cond delay="0"/>
                                  </p:stCondLst>
                                  <p:iterate type="lt">
                                    <p:tmPct val="0"/>
                                  </p:iterate>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childTnLst>
                          </p:cTn>
                        </p:par>
                        <p:par>
                          <p:cTn id="61" fill="hold" nodeType="afterGroup">
                            <p:stCondLst>
                              <p:cond delay="1000"/>
                            </p:stCondLst>
                            <p:childTnLst>
                              <p:par>
                                <p:cTn id="62" presetID="3" presetClass="emph" presetSubtype="2" fill="hold" grpId="1" nodeType="afterEffect">
                                  <p:stCondLst>
                                    <p:cond delay="0"/>
                                  </p:stCondLst>
                                  <p:iterate type="lt">
                                    <p:tmPct val="0"/>
                                  </p:iterate>
                                  <p:childTnLst>
                                    <p:animClr clrSpc="rgb" dir="cw">
                                      <p:cBhvr override="childStyle">
                                        <p:cTn id="63" dur="2000" fill="hold"/>
                                        <p:tgtEl>
                                          <p:spTgt spid="1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179388" y="333375"/>
            <a:ext cx="4392612" cy="6191250"/>
          </a:xfrm>
          <a:prstGeom prst="rect">
            <a:avLst/>
          </a:prstGeom>
          <a:gradFill flip="none" rotWithShape="1">
            <a:gsLst>
              <a:gs pos="0">
                <a:srgbClr val="660066"/>
              </a:gs>
              <a:gs pos="100000">
                <a:schemeClr val="tx1">
                  <a:lumMod val="95000"/>
                  <a:lumOff val="5000"/>
                </a:schemeClr>
              </a:gs>
            </a:gsLst>
            <a:lin ang="0" scaled="1"/>
            <a:tileRect/>
          </a:gradFill>
          <a:ln>
            <a:solidFill>
              <a:srgbClr val="660066"/>
            </a:solidFill>
          </a:ln>
          <a:extLs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FFFFFF">
                  <a:lumMod val="95000"/>
                </a:srgbClr>
              </a:solidFill>
              <a:effectLst/>
              <a:uLnTx/>
              <a:uFillTx/>
              <a:latin typeface="Arial"/>
              <a:ea typeface="ＭＳ Ｐゴシック" pitchFamily="-108" charset="-128"/>
              <a:cs typeface="Arial"/>
            </a:endParaRPr>
          </a:p>
        </p:txBody>
      </p:sp>
      <p:sp>
        <p:nvSpPr>
          <p:cNvPr id="2" name="Title 1"/>
          <p:cNvSpPr>
            <a:spLocks noGrp="1"/>
          </p:cNvSpPr>
          <p:nvPr>
            <p:ph type="title"/>
          </p:nvPr>
        </p:nvSpPr>
        <p:spPr>
          <a:xfrm>
            <a:off x="179388" y="333375"/>
            <a:ext cx="4392612" cy="1582738"/>
          </a:xfrm>
        </p:spPr>
        <p:txBody>
          <a:bodyPr anchor="t"/>
          <a:lstStyle/>
          <a:p>
            <a:pPr>
              <a:defRPr/>
            </a:pPr>
            <a:r>
              <a:rPr lang="ar-SA" b="1">
                <a:solidFill>
                  <a:srgbClr val="FFFF00"/>
                </a:solidFill>
              </a:rPr>
              <a:t>الكمال </a:t>
            </a:r>
            <a:br>
              <a:rPr lang="ar-SA" b="1">
                <a:solidFill>
                  <a:srgbClr val="FFFF00"/>
                </a:solidFill>
              </a:rPr>
            </a:br>
            <a:r>
              <a:rPr lang="ar-SA" b="1"/>
              <a:t>في سفر رؤيا</a:t>
            </a:r>
            <a:br>
              <a:rPr lang="ar-SA" b="1">
                <a:solidFill>
                  <a:srgbClr val="FFFF00"/>
                </a:solidFill>
              </a:rPr>
            </a:br>
            <a:br>
              <a:rPr lang="ar-SA" b="1">
                <a:solidFill>
                  <a:srgbClr val="FFFF00"/>
                </a:solidFill>
              </a:rPr>
            </a:br>
            <a:endParaRPr lang="en-US" b="1">
              <a:solidFill>
                <a:srgbClr val="FFFF00"/>
              </a:solidFill>
            </a:endParaRPr>
          </a:p>
        </p:txBody>
      </p:sp>
      <p:pic>
        <p:nvPicPr>
          <p:cNvPr id="770052" name="Picture 6" descr="Meet-Me-On-Monday-lucky-number-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0113" y="333375"/>
            <a:ext cx="4360862" cy="626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79388" y="1989138"/>
            <a:ext cx="4392612" cy="453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63538" indent="-363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الكنائس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 ٤أ</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أرواح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 ٤ب</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err="1">
                <a:ln>
                  <a:noFill/>
                </a:ln>
                <a:solidFill>
                  <a:srgbClr val="F2F2F2"/>
                </a:solidFill>
                <a:effectLst/>
                <a:uLnTx/>
                <a:uFillTx/>
                <a:latin typeface="Arial" charset="0"/>
                <a:ea typeface="ＭＳ Ｐゴシック" charset="0"/>
                <a:cs typeface="Arial" charset="0"/>
              </a:rPr>
              <a:t>مناير</a:t>
            </a: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 ١٢</a:t>
            </a:r>
            <a:endParaRPr kumimoji="0" lang="en-US" sz="24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نجوم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١: ١٦</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ختوم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٥: ١</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عيون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٥: ٦</a:t>
            </a:r>
            <a:endParaRPr kumimoji="0" lang="en-US" sz="24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a:p>
            <a:pPr marL="363538" marR="0" lvl="0" indent="-363538" algn="r" defTabSz="914400" rtl="1" eaLnBrk="0" fontAlgn="base" latinLnBrk="0" hangingPunct="0">
              <a:lnSpc>
                <a:spcPct val="100000"/>
              </a:lnSpc>
              <a:spcBef>
                <a:spcPct val="0"/>
              </a:spcBef>
              <a:spcAft>
                <a:spcPct val="0"/>
              </a:spcAft>
              <a:buClrTx/>
              <a:buSzTx/>
              <a:buFont typeface="Arial" charset="0"/>
              <a:buChar char="•"/>
              <a:tabLst/>
              <a:defRPr/>
            </a:pPr>
            <a:r>
              <a:rPr kumimoji="0" lang="ar-SA" sz="4000" b="0" i="0" u="none" strike="noStrike" kern="1200" cap="none" spc="0" normalizeH="0" baseline="0" noProof="0">
                <a:ln>
                  <a:noFill/>
                </a:ln>
                <a:solidFill>
                  <a:srgbClr val="F2F2F2"/>
                </a:solidFill>
                <a:effectLst/>
                <a:uLnTx/>
                <a:uFillTx/>
                <a:latin typeface="Arial" charset="0"/>
                <a:ea typeface="ＭＳ Ｐゴシック" charset="0"/>
                <a:cs typeface="Arial" charset="0"/>
              </a:rPr>
              <a:t>ملائكة </a:t>
            </a:r>
            <a:r>
              <a:rPr kumimoji="0" lang="ar-SA" sz="2400" b="0" i="0" u="none" strike="noStrike" kern="1200" cap="none" spc="0" normalizeH="0" baseline="0" noProof="0">
                <a:ln>
                  <a:noFill/>
                </a:ln>
                <a:solidFill>
                  <a:srgbClr val="F2F2F2"/>
                </a:solidFill>
                <a:effectLst/>
                <a:uLnTx/>
                <a:uFillTx/>
                <a:latin typeface="Arial" charset="0"/>
                <a:ea typeface="ＭＳ Ｐゴシック" charset="0"/>
                <a:cs typeface="Arial" charset="0"/>
              </a:rPr>
              <a:t>٨: ٢</a:t>
            </a:r>
            <a:endParaRPr kumimoji="0" lang="en-US" sz="4000" b="0" i="0" u="none" strike="noStrike" kern="1200" cap="none" spc="0" normalizeH="0" baseline="0" noProof="0">
              <a:ln>
                <a:noFill/>
              </a:ln>
              <a:solidFill>
                <a:srgbClr val="F2F2F2"/>
              </a:solidFill>
              <a:effectLst/>
              <a:uLnTx/>
              <a:uFillTx/>
              <a:latin typeface="Arial" charset="0"/>
              <a:ea typeface="ＭＳ Ｐゴシック" charset="0"/>
              <a:cs typeface="Arial" charset="0"/>
            </a:endParaRPr>
          </a:p>
        </p:txBody>
      </p:sp>
      <p:sp>
        <p:nvSpPr>
          <p:cNvPr id="6" name="Text Box 5"/>
          <p:cNvSpPr txBox="1">
            <a:spLocks noChangeArrowheads="1"/>
          </p:cNvSpPr>
          <p:nvPr/>
        </p:nvSpPr>
        <p:spPr bwMode="auto">
          <a:xfrm>
            <a:off x="8427517" y="7938"/>
            <a:ext cx="701131" cy="463846"/>
          </a:xfrm>
          <a:prstGeom prst="rect">
            <a:avLst/>
          </a:prstGeom>
          <a:solidFill>
            <a:schemeClr val="accent6">
              <a:lumMod val="50000"/>
            </a:schemeClr>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٣٢٨</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16900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6_Executiv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Go">
  <a:themeElements>
    <a:clrScheme name="Go 1">
      <a:dk1>
        <a:srgbClr val="000080"/>
      </a:dk1>
      <a:lt1>
        <a:srgbClr val="9FC23F"/>
      </a:lt1>
      <a:dk2>
        <a:srgbClr val="000080"/>
      </a:dk2>
      <a:lt2>
        <a:srgbClr val="969696"/>
      </a:lt2>
      <a:accent1>
        <a:srgbClr val="FFFFFF"/>
      </a:accent1>
      <a:accent2>
        <a:srgbClr val="8DC6FF"/>
      </a:accent2>
      <a:accent3>
        <a:srgbClr val="CDDDAF"/>
      </a:accent3>
      <a:accent4>
        <a:srgbClr val="00006C"/>
      </a:accent4>
      <a:accent5>
        <a:srgbClr val="FFFFFF"/>
      </a:accent5>
      <a:accent6>
        <a:srgbClr val="7FB3E7"/>
      </a:accent6>
      <a:hlink>
        <a:srgbClr val="0066CC"/>
      </a:hlink>
      <a:folHlink>
        <a:srgbClr val="00A800"/>
      </a:folHlink>
    </a:clrScheme>
    <a:fontScheme name="Go">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o 1">
        <a:dk1>
          <a:srgbClr val="000080"/>
        </a:dk1>
        <a:lt1>
          <a:srgbClr val="9FC23F"/>
        </a:lt1>
        <a:dk2>
          <a:srgbClr val="000080"/>
        </a:dk2>
        <a:lt2>
          <a:srgbClr val="969696"/>
        </a:lt2>
        <a:accent1>
          <a:srgbClr val="FFFFFF"/>
        </a:accent1>
        <a:accent2>
          <a:srgbClr val="8DC6FF"/>
        </a:accent2>
        <a:accent3>
          <a:srgbClr val="CDDDAF"/>
        </a:accent3>
        <a:accent4>
          <a:srgbClr val="00006C"/>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otalTime>372</TotalTime>
  <Words>7428</Words>
  <Application>Microsoft Macintosh PowerPoint</Application>
  <PresentationFormat>On-screen Show (4:3)</PresentationFormat>
  <Paragraphs>1068</Paragraphs>
  <Slides>78</Slides>
  <Notes>63</Notes>
  <HiddenSlides>0</HiddenSlides>
  <MMClips>0</MMClips>
  <ScaleCrop>false</ScaleCrop>
  <HeadingPairs>
    <vt:vector size="8" baseType="variant">
      <vt:variant>
        <vt:lpstr>Fonts Used</vt:lpstr>
      </vt:variant>
      <vt:variant>
        <vt:i4>19</vt:i4>
      </vt:variant>
      <vt:variant>
        <vt:lpstr>Theme</vt:lpstr>
      </vt:variant>
      <vt:variant>
        <vt:i4>17</vt:i4>
      </vt:variant>
      <vt:variant>
        <vt:lpstr>Embedded OLE Servers</vt:lpstr>
      </vt:variant>
      <vt:variant>
        <vt:i4>1</vt:i4>
      </vt:variant>
      <vt:variant>
        <vt:lpstr>Slide Titles</vt:lpstr>
      </vt:variant>
      <vt:variant>
        <vt:i4>78</vt:i4>
      </vt:variant>
    </vt:vector>
  </HeadingPairs>
  <TitlesOfParts>
    <vt:vector size="115" baseType="lpstr">
      <vt:lpstr>amiriregular</vt:lpstr>
      <vt:lpstr>Kosher-Normal</vt:lpstr>
      <vt:lpstr>Nadianne</vt:lpstr>
      <vt:lpstr>PerryGothic Regular</vt:lpstr>
      <vt:lpstr>Segoe UI Web (Arabic)</vt:lpstr>
      <vt:lpstr>Times</vt:lpstr>
      <vt:lpstr>Arial</vt:lpstr>
      <vt:lpstr>Arial Black</vt:lpstr>
      <vt:lpstr>Arial Narrow</vt:lpstr>
      <vt:lpstr>Arial Rounded MT Bold</vt:lpstr>
      <vt:lpstr>Braggadocio</vt:lpstr>
      <vt:lpstr>Bwgrki</vt:lpstr>
      <vt:lpstr>Calibri</vt:lpstr>
      <vt:lpstr>Comic Sans MS</vt:lpstr>
      <vt:lpstr>Impact</vt:lpstr>
      <vt:lpstr>Monotype Sorts</vt:lpstr>
      <vt:lpstr>Times New Roman</vt:lpstr>
      <vt:lpstr>Trebuchet MS</vt:lpstr>
      <vt:lpstr>Wingdings</vt:lpstr>
      <vt:lpstr>7_Executive</vt:lpstr>
      <vt:lpstr>46_Blank Presentation</vt:lpstr>
      <vt:lpstr>3_Default Design</vt:lpstr>
      <vt:lpstr>1_Glare</vt:lpstr>
      <vt:lpstr>12_Blank Presentation</vt:lpstr>
      <vt:lpstr>1_預設簡報設計</vt:lpstr>
      <vt:lpstr>13_Blank Presentation</vt:lpstr>
      <vt:lpstr>20_Default Design</vt:lpstr>
      <vt:lpstr>5_Blank Presentation</vt:lpstr>
      <vt:lpstr>1_Crumple</vt:lpstr>
      <vt:lpstr>1_Blank Presentation</vt:lpstr>
      <vt:lpstr>29_Blank Presentation</vt:lpstr>
      <vt:lpstr>1_Go</vt:lpstr>
      <vt:lpstr>Glare</vt:lpstr>
      <vt:lpstr>2_Glare</vt:lpstr>
      <vt:lpstr>4_blstripc.ppt - Blue Stripes</vt:lpstr>
      <vt:lpstr>1_Orbit</vt:lpstr>
      <vt:lpstr>Microsoft ClipArt Gallery</vt:lpstr>
      <vt:lpstr>تفسير سفر الرؤيا</vt:lpstr>
      <vt:lpstr>٤ مبادئ تفسيرية</vt:lpstr>
      <vt:lpstr>ماذا يحدث عندما لا يتبع الإستخدام الطبيعي للغة؟</vt:lpstr>
      <vt:lpstr>٢٠٠ مليون جندي!</vt:lpstr>
      <vt:lpstr>٤ مبادئ تفسيرية</vt:lpstr>
      <vt:lpstr>٧٥ رطل أحجار البرد</vt:lpstr>
      <vt:lpstr>٤ مبادئ تفسيرية</vt:lpstr>
      <vt:lpstr>رقم</vt:lpstr>
      <vt:lpstr>الكمال  في سفر رؤيا  </vt:lpstr>
      <vt:lpstr>الكمال  في سفر رؤيا</vt:lpstr>
      <vt:lpstr>الكمال  في سفر رؤيا</vt:lpstr>
      <vt:lpstr>أربع وجهات نظر حول الرؤيا 6-18</vt:lpstr>
      <vt:lpstr>Revelation 11</vt:lpstr>
      <vt:lpstr>11:1 Measure</vt:lpstr>
      <vt:lpstr>11:1 Temple</vt:lpstr>
      <vt:lpstr>11:1 Altar</vt:lpstr>
      <vt:lpstr>11:2 Gentiles</vt:lpstr>
      <vt:lpstr>11:2 Holy City</vt:lpstr>
      <vt:lpstr>11:2 Forty-Two Months</vt:lpstr>
      <vt:lpstr>شَجرتا الزيتون (١١: ٤)</vt:lpstr>
      <vt:lpstr>11:3 Two Witnesses</vt:lpstr>
      <vt:lpstr>11:8 Great City</vt:lpstr>
      <vt:lpstr>11:11-12 Resurrect Two Witnesses</vt:lpstr>
      <vt:lpstr>دعونا الآن نضع كل رأي في شكل فقرة مثل مقطع
</vt:lpstr>
      <vt:lpstr>Symbolic Summary (Beale)</vt:lpstr>
      <vt:lpstr>ملخص رمزي حرفي (أوزبورن)
</vt:lpstr>
      <vt:lpstr>ملخص حرفي (توماس))</vt:lpstr>
      <vt:lpstr>مبدأ ٢ :</vt:lpstr>
      <vt:lpstr>دانيال</vt:lpstr>
      <vt:lpstr>مخطط سفر دانيال </vt:lpstr>
      <vt:lpstr>أمم في دانيال ٧</vt:lpstr>
      <vt:lpstr>الوحش١: الأسد المجنح (بابل)</vt:lpstr>
      <vt:lpstr>الوحش ٢: الدُب (مادي وفارس)</vt:lpstr>
      <vt:lpstr>الوحش٣: النمر (اليونان)</vt:lpstr>
      <vt:lpstr>الوحش٤: حيوان مرعب (روما)</vt:lpstr>
      <vt:lpstr>وحش بقرن صغير (ضد المسيح)</vt:lpstr>
      <vt:lpstr>السبعون أسبوعاً في دانيال (دانيال ٩: ٢٤-٢٧)</vt:lpstr>
      <vt:lpstr>تأريخ دانيال للسبعين أسبوعاً
</vt:lpstr>
      <vt:lpstr>التسلسل الزمني ٧٠ "أسبوع"</vt:lpstr>
      <vt:lpstr>المبدأ رقم 3:
</vt:lpstr>
      <vt:lpstr>النهج التلخيصي</vt:lpstr>
      <vt:lpstr>نهج التلخيص المعدل
</vt:lpstr>
      <vt:lpstr>مشاكل في التلخيص
</vt:lpstr>
      <vt:lpstr>نقد نظرية التلخيص</vt:lpstr>
      <vt:lpstr>هل الإصحاحات ٤-٢٢ تشير الى العصر الحالي؟</vt:lpstr>
      <vt:lpstr>محتويات الدينونة</vt:lpstr>
      <vt:lpstr>مشاكل في التلخيص</vt:lpstr>
      <vt:lpstr>المبدأ رقم 4:
</vt:lpstr>
      <vt:lpstr>التسلسل الزمني للرؤيا</vt:lpstr>
      <vt:lpstr>مستقبلنا (رؤ ١٩-٢٢)</vt:lpstr>
      <vt:lpstr>الملاك  ذو  السلسلة  العظيمة ٢٠: ١</vt:lpstr>
      <vt:lpstr>ربط الشيطان</vt:lpstr>
      <vt:lpstr>هل الشيطان مقيد الآن؟</vt:lpstr>
      <vt:lpstr>هل يخدع الشيطان الأمم الآن؟</vt:lpstr>
      <vt:lpstr>لماذا يجب أن تكون متيقظاً ؟</vt:lpstr>
      <vt:lpstr>هل يخدع الشيطان الأمم الآن؟</vt:lpstr>
      <vt:lpstr>رؤيا ٢٠ : ١-٣</vt:lpstr>
      <vt:lpstr>رؤيا ٢٠ : ٤</vt:lpstr>
      <vt:lpstr>رؤيا ٢٠ : ٥-٦</vt:lpstr>
      <vt:lpstr>رسم بياني رؤيا 20: 4-6</vt:lpstr>
      <vt:lpstr>أهداف الحكم الألفي</vt:lpstr>
      <vt:lpstr>خط سير الملكوت و العهود</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وجهات النظر حول رؤيا ٢٠: ١-٦</vt:lpstr>
      <vt:lpstr>وجهات النظر حول رؤيا ٢٠: ١-٦</vt:lpstr>
      <vt:lpstr>وجهات النظر حول رؤيا ٢٠: ١-٦</vt:lpstr>
      <vt:lpstr>وجهات النظر حول رؤيا ٢٠: ١-٦</vt:lpstr>
      <vt:lpstr>أين يحكم القديسون (٢٠: ٤)؟</vt:lpstr>
      <vt:lpstr>متى يحكم القديسون (٢٠: ٤)؟</vt:lpstr>
      <vt:lpstr>PowerPoint Presentation</vt:lpstr>
      <vt:lpstr>دراسة الكتاب المقدس ( التفسير)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Revelation</dc:title>
  <dc:creator>Dr Rick Griffith</dc:creator>
  <cp:lastModifiedBy>Rick Griffith</cp:lastModifiedBy>
  <cp:revision>20</cp:revision>
  <dcterms:created xsi:type="dcterms:W3CDTF">2013-03-10T09:23:38Z</dcterms:created>
  <dcterms:modified xsi:type="dcterms:W3CDTF">2023-02-26T18:36:03Z</dcterms:modified>
</cp:coreProperties>
</file>